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handoutMasterIdLst>
    <p:handoutMasterId r:id="rId11"/>
  </p:handoutMasterIdLst>
  <p:sldIdLst>
    <p:sldId id="256" r:id="rId2"/>
    <p:sldId id="258" r:id="rId3"/>
    <p:sldId id="259" r:id="rId4"/>
    <p:sldId id="257" r:id="rId5"/>
    <p:sldId id="260" r:id="rId6"/>
    <p:sldId id="263" r:id="rId7"/>
    <p:sldId id="262" r:id="rId8"/>
    <p:sldId id="261"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518" userDrawn="1">
          <p15:clr>
            <a:srgbClr val="A4A3A4"/>
          </p15:clr>
        </p15:guide>
        <p15:guide id="2" orient="horz" pos="2160">
          <p15:clr>
            <a:srgbClr val="A4A3A4"/>
          </p15:clr>
        </p15:guide>
        <p15:guide id="3" orient="horz" pos="1036"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rnout Drenthel" initials="AD [7]" lastIdx="1" clrIdx="6"/>
  <p:cmAuthor id="1" name="Arnout Drenthel" initials="AD" lastIdx="1" clrIdx="0"/>
  <p:cmAuthor id="8" name="Arnout Drenthel" initials="AD [8]" lastIdx="1" clrIdx="7"/>
  <p:cmAuthor id="2" name="Arnout Drenthel" initials="AD [2]" lastIdx="1" clrIdx="1"/>
  <p:cmAuthor id="9" name="Arnout Drenthel" initials="AD [9]" lastIdx="1" clrIdx="8"/>
  <p:cmAuthor id="3" name="Arnout Drenthel" initials="AD [3]" lastIdx="1" clrIdx="2"/>
  <p:cmAuthor id="4" name="Arnout Drenthel" initials="AD [4]" lastIdx="1" clrIdx="3"/>
  <p:cmAuthor id="5" name="Arnout Drenthel" initials="AD [5]" lastIdx="1" clrIdx="4"/>
  <p:cmAuthor id="6" name="Arnout Drenthel" initials="AD [6]" lastIdx="1" clrIdx="5"/>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54273"/>
    <a:srgbClr val="F2D9E7"/>
    <a:srgbClr val="E5B2CF"/>
    <a:srgbClr val="D52B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Stijl, thema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FECB4D8-DB02-4DC6-A0A2-4F2EBAE1DC90}" styleName="Stijl, gemiddeld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273" autoAdjust="0"/>
  </p:normalViewPr>
  <p:slideViewPr>
    <p:cSldViewPr snapToGrid="0">
      <p:cViewPr varScale="1">
        <p:scale>
          <a:sx n="62" d="100"/>
          <a:sy n="62" d="100"/>
        </p:scale>
        <p:origin x="756" y="66"/>
      </p:cViewPr>
      <p:guideLst>
        <p:guide pos="518"/>
        <p:guide orient="horz" pos="2160"/>
        <p:guide orient="horz" pos="1036"/>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15224"/>
    </p:cViewPr>
  </p:sorterViewPr>
  <p:notesViewPr>
    <p:cSldViewPr snapToGrid="0">
      <p:cViewPr varScale="1">
        <p:scale>
          <a:sx n="81" d="100"/>
          <a:sy n="81" d="100"/>
        </p:scale>
        <p:origin x="232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C6709BA-0250-418B-A227-469BF0F69AD3}" type="datetimeFigureOut">
              <a:rPr lang="nl-NL" smtClean="0"/>
              <a:t>15-2-2022</a:t>
            </a:fld>
            <a:endParaRPr lang="nl-NL"/>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7A4FE01-11FF-43DA-B7F5-6592B996E3FA}" type="slidenum">
              <a:rPr lang="nl-NL" smtClean="0"/>
              <a:t>‹nr.›</a:t>
            </a:fld>
            <a:endParaRPr lang="nl-NL"/>
          </a:p>
        </p:txBody>
      </p:sp>
    </p:spTree>
    <p:extLst>
      <p:ext uri="{BB962C8B-B14F-4D97-AF65-F5344CB8AC3E}">
        <p14:creationId xmlns:p14="http://schemas.microsoft.com/office/powerpoint/2010/main" val="168179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D30240-3B76-4E52-B42B-C39F5C218F4D}" type="datetimeFigureOut">
              <a:rPr lang="nl-NL" smtClean="0"/>
              <a:t>15-2-2022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501649-886C-4324-AD4C-E61C88D47728}" type="slidenum">
              <a:rPr lang="nl-NL" smtClean="0"/>
              <a:t>‹nr.›</a:t>
            </a:fld>
            <a:endParaRPr lang="nl-NL"/>
          </a:p>
        </p:txBody>
      </p:sp>
    </p:spTree>
    <p:extLst>
      <p:ext uri="{BB962C8B-B14F-4D97-AF65-F5344CB8AC3E}">
        <p14:creationId xmlns:p14="http://schemas.microsoft.com/office/powerpoint/2010/main" val="1169954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6.png"/></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0.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1">
        <a:schemeClr val="bg2"/>
      </p:bgRef>
    </p:bg>
    <p:spTree>
      <p:nvGrpSpPr>
        <p:cNvPr id="1" name=""/>
        <p:cNvGrpSpPr/>
        <p:nvPr/>
      </p:nvGrpSpPr>
      <p:grpSpPr>
        <a:xfrm>
          <a:off x="0" y="0"/>
          <a:ext cx="0" cy="0"/>
          <a:chOff x="0" y="0"/>
          <a:chExt cx="0" cy="0"/>
        </a:xfrm>
      </p:grpSpPr>
      <p:sp>
        <p:nvSpPr>
          <p:cNvPr id="2" name="Titel 1"/>
          <p:cNvSpPr>
            <a:spLocks noGrp="1"/>
          </p:cNvSpPr>
          <p:nvPr>
            <p:ph type="ctrTitle"/>
          </p:nvPr>
        </p:nvSpPr>
        <p:spPr>
          <a:xfrm>
            <a:off x="6554588" y="1882800"/>
            <a:ext cx="5004000" cy="2336400"/>
          </a:xfrm>
        </p:spPr>
        <p:txBody>
          <a:bodyPr tIns="90000" bIns="90000" anchor="b">
            <a:normAutofit/>
          </a:bodyPr>
          <a:lstStyle>
            <a:lvl1pPr algn="l">
              <a:defRPr sz="3600">
                <a:solidFill>
                  <a:schemeClr val="tx1"/>
                </a:solidFill>
              </a:defRPr>
            </a:lvl1pPr>
          </a:lstStyle>
          <a:p>
            <a:r>
              <a:rPr lang="nl-NL"/>
              <a:t>Klik om stijl te bewerken</a:t>
            </a:r>
            <a:endParaRPr lang="nl-NL" dirty="0"/>
          </a:p>
        </p:txBody>
      </p:sp>
      <p:sp>
        <p:nvSpPr>
          <p:cNvPr id="3" name="Ondertitel 2"/>
          <p:cNvSpPr>
            <a:spLocks noGrp="1"/>
          </p:cNvSpPr>
          <p:nvPr>
            <p:ph type="subTitle" idx="1"/>
          </p:nvPr>
        </p:nvSpPr>
        <p:spPr>
          <a:xfrm>
            <a:off x="6554588" y="4215600"/>
            <a:ext cx="5004000" cy="1339200"/>
          </a:xfrm>
        </p:spPr>
        <p:txBody>
          <a:bodyPr lIns="104400" tIns="90000" rIns="90000" bIns="468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NL" dirty="0"/>
          </a:p>
        </p:txBody>
      </p:sp>
      <p:sp>
        <p:nvSpPr>
          <p:cNvPr id="10" name="Rechthoek 9"/>
          <p:cNvSpPr/>
          <p:nvPr userDrawn="1"/>
        </p:nvSpPr>
        <p:spPr>
          <a:xfrm>
            <a:off x="5773420" y="6541200"/>
            <a:ext cx="647700" cy="3168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6" name="Afbeelding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1783080"/>
          </a:xfrm>
          <a:prstGeom prst="rect">
            <a:avLst/>
          </a:prstGeom>
        </p:spPr>
      </p:pic>
    </p:spTree>
    <p:extLst>
      <p:ext uri="{BB962C8B-B14F-4D97-AF65-F5344CB8AC3E}">
        <p14:creationId xmlns:p14="http://schemas.microsoft.com/office/powerpoint/2010/main" val="180877304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3636">
          <p15:clr>
            <a:srgbClr val="FBAE40"/>
          </p15:clr>
        </p15:guide>
        <p15:guide id="2" pos="404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ee objecten">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635000" y="2276475"/>
            <a:ext cx="5226050" cy="39449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553199" y="2276475"/>
            <a:ext cx="5004000" cy="39449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tel 1"/>
          <p:cNvSpPr>
            <a:spLocks noGrp="1"/>
          </p:cNvSpPr>
          <p:nvPr>
            <p:ph type="title"/>
          </p:nvPr>
        </p:nvSpPr>
        <p:spPr/>
        <p:txBody>
          <a:bodyPr/>
          <a:lstStyle/>
          <a:p>
            <a:r>
              <a:rPr lang="nl-NL"/>
              <a:t>Klik om stijl te bewerken</a:t>
            </a:r>
          </a:p>
        </p:txBody>
      </p:sp>
      <p:sp>
        <p:nvSpPr>
          <p:cNvPr id="14" name="Tijdelijke aanduiding voor datum 13"/>
          <p:cNvSpPr>
            <a:spLocks noGrp="1"/>
          </p:cNvSpPr>
          <p:nvPr>
            <p:ph type="dt" sz="half" idx="10"/>
          </p:nvPr>
        </p:nvSpPr>
        <p:spPr/>
        <p:txBody>
          <a:bodyPr/>
          <a:lstStyle/>
          <a:p>
            <a:endParaRPr lang="nl-NL" dirty="0"/>
          </a:p>
        </p:txBody>
      </p:sp>
      <p:sp>
        <p:nvSpPr>
          <p:cNvPr id="15" name="Tijdelijke aanduiding voor voettekst 14"/>
          <p:cNvSpPr>
            <a:spLocks noGrp="1"/>
          </p:cNvSpPr>
          <p:nvPr>
            <p:ph type="ftr" sz="quarter" idx="11"/>
          </p:nvPr>
        </p:nvSpPr>
        <p:spPr/>
        <p:txBody>
          <a:bodyPr/>
          <a:lstStyle/>
          <a:p>
            <a:endParaRPr lang="nl-NL" dirty="0"/>
          </a:p>
        </p:txBody>
      </p:sp>
      <p:sp>
        <p:nvSpPr>
          <p:cNvPr id="16" name="Tijdelijke aanduiding voor dianummer 15"/>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38001744"/>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635001" y="2306037"/>
            <a:ext cx="5004000" cy="648000"/>
          </a:xfrm>
          <a:noFill/>
        </p:spPr>
        <p:txBody>
          <a:bodyPr lIns="180000" tIns="180000" rIns="180000" bIns="72000" anchor="b">
            <a:noAutofit/>
          </a:bodyPr>
          <a:lstStyle>
            <a:lvl1pPr marL="0" indent="0">
              <a:buNone/>
              <a:defRPr sz="1800" b="1"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p:cNvSpPr>
            <a:spLocks noGrp="1"/>
          </p:cNvSpPr>
          <p:nvPr>
            <p:ph sz="half" idx="2"/>
          </p:nvPr>
        </p:nvSpPr>
        <p:spPr>
          <a:xfrm>
            <a:off x="635001" y="2953738"/>
            <a:ext cx="5004000" cy="3267676"/>
          </a:xfrm>
          <a:noFill/>
        </p:spPr>
        <p:txBody>
          <a:bodyPr lIns="180000" tIns="180000" rIns="180000" bIns="7200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5" name="Tijdelijke aanduiding voor tekst 4"/>
          <p:cNvSpPr>
            <a:spLocks noGrp="1"/>
          </p:cNvSpPr>
          <p:nvPr>
            <p:ph type="body" sz="quarter" idx="3"/>
          </p:nvPr>
        </p:nvSpPr>
        <p:spPr>
          <a:xfrm>
            <a:off x="6553200" y="2306037"/>
            <a:ext cx="5004000" cy="647228"/>
          </a:xfrm>
          <a:noFill/>
        </p:spPr>
        <p:txBody>
          <a:bodyPr lIns="180000" tIns="180000" rIns="180000" bIns="72000" anchor="b">
            <a:noAutofit/>
          </a:bodyPr>
          <a:lstStyle>
            <a:lvl1pPr marL="0" indent="0">
              <a:buNone/>
              <a:defRPr sz="1800" b="1"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p:cNvSpPr>
            <a:spLocks noGrp="1"/>
          </p:cNvSpPr>
          <p:nvPr>
            <p:ph sz="quarter" idx="4"/>
          </p:nvPr>
        </p:nvSpPr>
        <p:spPr>
          <a:xfrm>
            <a:off x="6553200" y="2953738"/>
            <a:ext cx="5005388" cy="3267676"/>
          </a:xfrm>
          <a:noFill/>
        </p:spPr>
        <p:txBody>
          <a:bodyPr lIns="180000" tIns="180000" rIns="180000" bIns="7200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0" name="Titel 9"/>
          <p:cNvSpPr>
            <a:spLocks noGrp="1"/>
          </p:cNvSpPr>
          <p:nvPr>
            <p:ph type="title"/>
          </p:nvPr>
        </p:nvSpPr>
        <p:spPr/>
        <p:txBody>
          <a:bodyPr/>
          <a:lstStyle/>
          <a:p>
            <a:r>
              <a:rPr lang="nl-NL"/>
              <a:t>Klik om stijl te bewerken</a:t>
            </a:r>
            <a:endParaRPr lang="nl-NL" dirty="0"/>
          </a:p>
        </p:txBody>
      </p:sp>
      <p:sp>
        <p:nvSpPr>
          <p:cNvPr id="16" name="Tijdelijke aanduiding voor datum 15"/>
          <p:cNvSpPr>
            <a:spLocks noGrp="1"/>
          </p:cNvSpPr>
          <p:nvPr>
            <p:ph type="dt" sz="half" idx="10"/>
          </p:nvPr>
        </p:nvSpPr>
        <p:spPr/>
        <p:txBody>
          <a:bodyPr/>
          <a:lstStyle/>
          <a:p>
            <a:endParaRPr lang="nl-NL" dirty="0"/>
          </a:p>
        </p:txBody>
      </p:sp>
      <p:sp>
        <p:nvSpPr>
          <p:cNvPr id="17" name="Tijdelijke aanduiding voor voettekst 16"/>
          <p:cNvSpPr>
            <a:spLocks noGrp="1"/>
          </p:cNvSpPr>
          <p:nvPr>
            <p:ph type="ftr" sz="quarter" idx="11"/>
          </p:nvPr>
        </p:nvSpPr>
        <p:spPr/>
        <p:txBody>
          <a:bodyPr/>
          <a:lstStyle/>
          <a:p>
            <a:endParaRPr lang="nl-NL" dirty="0"/>
          </a:p>
        </p:txBody>
      </p:sp>
      <p:sp>
        <p:nvSpPr>
          <p:cNvPr id="18" name="Tijdelijke aanduiding voor dianummer 17"/>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190576183"/>
      </p:ext>
    </p:extLst>
  </p:cSld>
  <p:clrMapOvr>
    <a:masterClrMapping/>
  </p:clrMapOvr>
  <p:extLst>
    <p:ext uri="{DCECCB84-F9BA-43D5-87BE-67443E8EF086}">
      <p15:sldGuideLst xmlns:p15="http://schemas.microsoft.com/office/powerpoint/2012/main">
        <p15:guide id="1" pos="3988" userDrawn="1">
          <p15:clr>
            <a:srgbClr val="FBAE40"/>
          </p15:clr>
        </p15:guide>
        <p15:guide id="2" pos="3693" userDrawn="1">
          <p15:clr>
            <a:srgbClr val="FBAE40"/>
          </p15:clr>
        </p15:guide>
        <p15:guide id="3" orient="horz" pos="1661"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endParaRPr lang="nl-NL" dirty="0"/>
          </a:p>
        </p:txBody>
      </p:sp>
      <p:sp>
        <p:nvSpPr>
          <p:cNvPr id="12" name="Tijdelijke aanduiding voor datum 11"/>
          <p:cNvSpPr>
            <a:spLocks noGrp="1"/>
          </p:cNvSpPr>
          <p:nvPr>
            <p:ph type="dt" sz="half" idx="10"/>
          </p:nvPr>
        </p:nvSpPr>
        <p:spPr/>
        <p:txBody>
          <a:bodyPr/>
          <a:lstStyle/>
          <a:p>
            <a:endParaRPr lang="nl-NL" dirty="0"/>
          </a:p>
        </p:txBody>
      </p:sp>
      <p:sp>
        <p:nvSpPr>
          <p:cNvPr id="13" name="Tijdelijke aanduiding voor voettekst 12"/>
          <p:cNvSpPr>
            <a:spLocks noGrp="1"/>
          </p:cNvSpPr>
          <p:nvPr>
            <p:ph type="ftr" sz="quarter" idx="11"/>
          </p:nvPr>
        </p:nvSpPr>
        <p:spPr/>
        <p:txBody>
          <a:bodyPr/>
          <a:lstStyle/>
          <a:p>
            <a:endParaRPr lang="nl-NL" dirty="0"/>
          </a:p>
        </p:txBody>
      </p:sp>
      <p:sp>
        <p:nvSpPr>
          <p:cNvPr id="14" name="Tijdelijke aanduiding voor dianummer 13"/>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4279042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11" name="Tijdelijke aanduiding voor datum 10"/>
          <p:cNvSpPr>
            <a:spLocks noGrp="1"/>
          </p:cNvSpPr>
          <p:nvPr>
            <p:ph type="dt" sz="half" idx="10"/>
          </p:nvPr>
        </p:nvSpPr>
        <p:spPr/>
        <p:txBody>
          <a:bodyPr/>
          <a:lstStyle/>
          <a:p>
            <a:endParaRPr lang="nl-NL" dirty="0"/>
          </a:p>
        </p:txBody>
      </p:sp>
      <p:sp>
        <p:nvSpPr>
          <p:cNvPr id="12" name="Tijdelijke aanduiding voor voettekst 11"/>
          <p:cNvSpPr>
            <a:spLocks noGrp="1"/>
          </p:cNvSpPr>
          <p:nvPr>
            <p:ph type="ftr" sz="quarter" idx="11"/>
          </p:nvPr>
        </p:nvSpPr>
        <p:spPr/>
        <p:txBody>
          <a:bodyPr/>
          <a:lstStyle/>
          <a:p>
            <a:endParaRPr lang="nl-NL" dirty="0"/>
          </a:p>
        </p:txBody>
      </p:sp>
      <p:sp>
        <p:nvSpPr>
          <p:cNvPr id="13" name="Tijdelijke aanduiding voor dianummer 12"/>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9085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houd met bijschrift">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635000" y="3427413"/>
            <a:ext cx="5003800" cy="2793999"/>
          </a:xfrm>
        </p:spPr>
        <p:txBody>
          <a:bodyPr anchor="t" anchorCtr="0">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10" name="Tijdelijke aanduiding voor inhoud 9"/>
          <p:cNvSpPr>
            <a:spLocks noGrp="1"/>
          </p:cNvSpPr>
          <p:nvPr>
            <p:ph sz="quarter" idx="13"/>
          </p:nvPr>
        </p:nvSpPr>
        <p:spPr>
          <a:xfrm>
            <a:off x="6554588" y="1052513"/>
            <a:ext cx="5004000" cy="51689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3" name="Titel 2"/>
          <p:cNvSpPr>
            <a:spLocks noGrp="1"/>
          </p:cNvSpPr>
          <p:nvPr>
            <p:ph type="title"/>
          </p:nvPr>
        </p:nvSpPr>
        <p:spPr>
          <a:xfrm>
            <a:off x="635000" y="1052513"/>
            <a:ext cx="5003800" cy="948047"/>
          </a:xfrm>
        </p:spPr>
        <p:txBody>
          <a:bodyPr/>
          <a:lstStyle/>
          <a:p>
            <a:r>
              <a:rPr lang="nl-NL"/>
              <a:t>Klik om stijl te bewerken</a:t>
            </a:r>
            <a:endParaRPr lang="nl-NL" dirty="0"/>
          </a:p>
        </p:txBody>
      </p:sp>
      <p:sp>
        <p:nvSpPr>
          <p:cNvPr id="17" name="Tijdelijke aanduiding voor datum 16"/>
          <p:cNvSpPr>
            <a:spLocks noGrp="1"/>
          </p:cNvSpPr>
          <p:nvPr>
            <p:ph type="dt" sz="half" idx="14"/>
          </p:nvPr>
        </p:nvSpPr>
        <p:spPr/>
        <p:txBody>
          <a:bodyPr/>
          <a:lstStyle/>
          <a:p>
            <a:endParaRPr lang="nl-NL" dirty="0"/>
          </a:p>
        </p:txBody>
      </p:sp>
      <p:sp>
        <p:nvSpPr>
          <p:cNvPr id="18" name="Tijdelijke aanduiding voor voettekst 17"/>
          <p:cNvSpPr>
            <a:spLocks noGrp="1"/>
          </p:cNvSpPr>
          <p:nvPr>
            <p:ph type="ftr" sz="quarter" idx="15"/>
          </p:nvPr>
        </p:nvSpPr>
        <p:spPr/>
        <p:txBody>
          <a:bodyPr/>
          <a:lstStyle/>
          <a:p>
            <a:endParaRPr lang="nl-NL" dirty="0"/>
          </a:p>
        </p:txBody>
      </p:sp>
      <p:sp>
        <p:nvSpPr>
          <p:cNvPr id="19" name="Tijdelijke aanduiding voor dianummer 18"/>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569135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rote tekst A">
    <p:bg>
      <p:bgRef idx="1001">
        <a:schemeClr val="bg2"/>
      </p:bgRef>
    </p:bg>
    <p:spTree>
      <p:nvGrpSpPr>
        <p:cNvPr id="1" name=""/>
        <p:cNvGrpSpPr/>
        <p:nvPr/>
      </p:nvGrpSpPr>
      <p:grpSpPr>
        <a:xfrm>
          <a:off x="0" y="0"/>
          <a:ext cx="0" cy="0"/>
          <a:chOff x="0" y="0"/>
          <a:chExt cx="0" cy="0"/>
        </a:xfrm>
      </p:grpSpPr>
      <p:sp>
        <p:nvSpPr>
          <p:cNvPr id="20" name="Titel 1"/>
          <p:cNvSpPr>
            <a:spLocks noGrp="1"/>
          </p:cNvSpPr>
          <p:nvPr>
            <p:ph type="title"/>
          </p:nvPr>
        </p:nvSpPr>
        <p:spPr>
          <a:xfrm>
            <a:off x="635000" y="1052514"/>
            <a:ext cx="10923588" cy="4024800"/>
          </a:xfrm>
        </p:spPr>
        <p:txBody>
          <a:bodyPr anchor="b" anchorCtr="0">
            <a:normAutofit/>
          </a:bodyPr>
          <a:lstStyle>
            <a:lvl1pPr algn="l">
              <a:defRPr sz="8000" b="0">
                <a:solidFill>
                  <a:schemeClr val="tx1"/>
                </a:solidFill>
              </a:defRPr>
            </a:lvl1pPr>
          </a:lstStyle>
          <a:p>
            <a:r>
              <a:rPr lang="nl-NL"/>
              <a:t>Klik om stijl te bewerken</a:t>
            </a:r>
            <a:endParaRPr lang="nl-NL" dirty="0"/>
          </a:p>
        </p:txBody>
      </p:sp>
      <p:sp>
        <p:nvSpPr>
          <p:cNvPr id="4" name="Ondertitel 2"/>
          <p:cNvSpPr>
            <a:spLocks noGrp="1"/>
          </p:cNvSpPr>
          <p:nvPr>
            <p:ph type="subTitle" idx="1"/>
          </p:nvPr>
        </p:nvSpPr>
        <p:spPr>
          <a:xfrm>
            <a:off x="635000" y="5077315"/>
            <a:ext cx="5461000" cy="1144098"/>
          </a:xfrm>
        </p:spPr>
        <p:txBody>
          <a:bodyPr lIns="162000" tIns="90000" rIns="90000">
            <a:normAutofit/>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NL" dirty="0"/>
          </a:p>
        </p:txBody>
      </p:sp>
      <p:sp>
        <p:nvSpPr>
          <p:cNvPr id="9" name="Tijdelijke aanduiding voor datum 8"/>
          <p:cNvSpPr>
            <a:spLocks noGrp="1"/>
          </p:cNvSpPr>
          <p:nvPr>
            <p:ph type="dt" sz="half" idx="10"/>
          </p:nvPr>
        </p:nvSpPr>
        <p:spPr/>
        <p:txBody>
          <a:bodyPr/>
          <a:lstStyle>
            <a:lvl1pPr>
              <a:defRPr>
                <a:solidFill>
                  <a:schemeClr val="tx2"/>
                </a:solidFill>
              </a:defRPr>
            </a:lvl1pPr>
          </a:lstStyle>
          <a:p>
            <a:endParaRPr lang="nl-NL" dirty="0"/>
          </a:p>
        </p:txBody>
      </p:sp>
      <p:sp>
        <p:nvSpPr>
          <p:cNvPr id="10" name="Tijdelijke aanduiding voor voettekst 9"/>
          <p:cNvSpPr>
            <a:spLocks noGrp="1"/>
          </p:cNvSpPr>
          <p:nvPr>
            <p:ph type="ftr" sz="quarter" idx="11"/>
          </p:nvPr>
        </p:nvSpPr>
        <p:spPr/>
        <p:txBody>
          <a:bodyPr/>
          <a:lstStyle>
            <a:lvl1pPr>
              <a:defRPr>
                <a:solidFill>
                  <a:schemeClr val="tx2"/>
                </a:solidFill>
              </a:defRPr>
            </a:lvl1pPr>
          </a:lstStyle>
          <a:p>
            <a:endParaRPr lang="nl-NL" dirty="0"/>
          </a:p>
        </p:txBody>
      </p:sp>
      <p:sp>
        <p:nvSpPr>
          <p:cNvPr id="11" name="Tijdelijke aanduiding voor dianummer 10"/>
          <p:cNvSpPr>
            <a:spLocks noGrp="1"/>
          </p:cNvSpPr>
          <p:nvPr>
            <p:ph type="sldNum" sz="quarter" idx="12"/>
          </p:nvPr>
        </p:nvSpPr>
        <p:spPr/>
        <p:txBody>
          <a:bodyPr/>
          <a:lstStyle>
            <a:lvl1pPr>
              <a:defRPr>
                <a:solidFill>
                  <a:schemeClr val="tx2"/>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39139764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2" orient="horz" pos="2659">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rote tekst B">
    <p:bg>
      <p:bgRef idx="1001">
        <a:schemeClr val="bg1"/>
      </p:bgRef>
    </p:bg>
    <p:spTree>
      <p:nvGrpSpPr>
        <p:cNvPr id="1" name=""/>
        <p:cNvGrpSpPr/>
        <p:nvPr/>
      </p:nvGrpSpPr>
      <p:grpSpPr>
        <a:xfrm>
          <a:off x="0" y="0"/>
          <a:ext cx="0" cy="0"/>
          <a:chOff x="0" y="0"/>
          <a:chExt cx="0" cy="0"/>
        </a:xfrm>
      </p:grpSpPr>
      <p:sp>
        <p:nvSpPr>
          <p:cNvPr id="20" name="Titel 1"/>
          <p:cNvSpPr>
            <a:spLocks noGrp="1"/>
          </p:cNvSpPr>
          <p:nvPr>
            <p:ph type="title"/>
          </p:nvPr>
        </p:nvSpPr>
        <p:spPr>
          <a:xfrm>
            <a:off x="635000" y="1052514"/>
            <a:ext cx="10923588" cy="4024800"/>
          </a:xfrm>
        </p:spPr>
        <p:txBody>
          <a:bodyPr anchor="b" anchorCtr="0">
            <a:normAutofit/>
          </a:bodyPr>
          <a:lstStyle>
            <a:lvl1pPr algn="l">
              <a:defRPr sz="8000" b="0">
                <a:solidFill>
                  <a:schemeClr val="tx2"/>
                </a:solidFill>
              </a:defRPr>
            </a:lvl1pPr>
          </a:lstStyle>
          <a:p>
            <a:r>
              <a:rPr lang="nl-NL"/>
              <a:t>Klik om stijl te bewerken</a:t>
            </a:r>
            <a:endParaRPr lang="nl-NL" dirty="0"/>
          </a:p>
        </p:txBody>
      </p:sp>
      <p:sp>
        <p:nvSpPr>
          <p:cNvPr id="4" name="Ondertitel 2"/>
          <p:cNvSpPr>
            <a:spLocks noGrp="1"/>
          </p:cNvSpPr>
          <p:nvPr>
            <p:ph type="subTitle" idx="1"/>
          </p:nvPr>
        </p:nvSpPr>
        <p:spPr>
          <a:xfrm>
            <a:off x="635000" y="5077314"/>
            <a:ext cx="5461000" cy="1144099"/>
          </a:xfrm>
        </p:spPr>
        <p:txBody>
          <a:bodyPr lIns="162000" tIns="90000">
            <a:norm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NL" dirty="0"/>
          </a:p>
        </p:txBody>
      </p:sp>
      <p:sp>
        <p:nvSpPr>
          <p:cNvPr id="6" name="Tijdelijke aanduiding voor datum 5"/>
          <p:cNvSpPr>
            <a:spLocks noGrp="1"/>
          </p:cNvSpPr>
          <p:nvPr>
            <p:ph type="dt" sz="half" idx="10"/>
          </p:nvPr>
        </p:nvSpPr>
        <p:spPr/>
        <p:txBody>
          <a:bodyPr/>
          <a:lstStyle/>
          <a:p>
            <a:endParaRPr lang="nl-NL" dirty="0"/>
          </a:p>
        </p:txBody>
      </p:sp>
      <p:sp>
        <p:nvSpPr>
          <p:cNvPr id="7" name="Tijdelijke aanduiding voor voettekst 6"/>
          <p:cNvSpPr>
            <a:spLocks noGrp="1"/>
          </p:cNvSpPr>
          <p:nvPr>
            <p:ph type="ftr" sz="quarter" idx="11"/>
          </p:nvPr>
        </p:nvSpPr>
        <p:spPr/>
        <p:txBody>
          <a:bodyPr/>
          <a:lstStyle/>
          <a:p>
            <a:endParaRPr lang="nl-NL" dirty="0"/>
          </a:p>
        </p:txBody>
      </p:sp>
      <p:sp>
        <p:nvSpPr>
          <p:cNvPr id="8" name="Tijdelijke aanduiding voor dianummer 7"/>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87299482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2" orient="horz" pos="2659">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kstvlak A">
    <p:spTree>
      <p:nvGrpSpPr>
        <p:cNvPr id="1" name=""/>
        <p:cNvGrpSpPr/>
        <p:nvPr/>
      </p:nvGrpSpPr>
      <p:grpSpPr>
        <a:xfrm>
          <a:off x="0" y="0"/>
          <a:ext cx="0" cy="0"/>
          <a:chOff x="0" y="0"/>
          <a:chExt cx="0" cy="0"/>
        </a:xfrm>
      </p:grpSpPr>
      <p:sp>
        <p:nvSpPr>
          <p:cNvPr id="7" name="Rechthoek 6"/>
          <p:cNvSpPr/>
          <p:nvPr userDrawn="1"/>
        </p:nvSpPr>
        <p:spPr>
          <a:xfrm>
            <a:off x="6096000" y="-1588"/>
            <a:ext cx="6096000" cy="68595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indent="0" algn="l">
              <a:buFont typeface="Arial" charset="0"/>
              <a:buNone/>
            </a:pPr>
            <a:endParaRPr lang="nl-NL" sz="1000">
              <a:solidFill>
                <a:schemeClr val="bg1"/>
              </a:solidFill>
            </a:endParaRPr>
          </a:p>
        </p:txBody>
      </p:sp>
      <p:sp>
        <p:nvSpPr>
          <p:cNvPr id="6" name="Titel 5"/>
          <p:cNvSpPr>
            <a:spLocks noGrp="1"/>
          </p:cNvSpPr>
          <p:nvPr>
            <p:ph type="title"/>
          </p:nvPr>
        </p:nvSpPr>
        <p:spPr>
          <a:xfrm>
            <a:off x="635000" y="2636838"/>
            <a:ext cx="5003799" cy="1584324"/>
          </a:xfrm>
        </p:spPr>
        <p:txBody>
          <a:bodyPr anchor="ctr" anchorCtr="0"/>
          <a:lstStyle>
            <a:lvl1pPr>
              <a:defRPr sz="4000">
                <a:solidFill>
                  <a:schemeClr val="tx2"/>
                </a:solidFill>
              </a:defRPr>
            </a:lvl1pPr>
          </a:lstStyle>
          <a:p>
            <a:r>
              <a:rPr lang="nl-NL"/>
              <a:t>Klik om stijl te bewerken</a:t>
            </a:r>
            <a:endParaRPr lang="nl-NL" dirty="0"/>
          </a:p>
        </p:txBody>
      </p:sp>
      <p:pic>
        <p:nvPicPr>
          <p:cNvPr id="14" name="Afbeelding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16" name="Rechthoek 15"/>
          <p:cNvSpPr>
            <a:spLocks/>
          </p:cNvSpPr>
          <p:nvPr userDrawn="1"/>
        </p:nvSpPr>
        <p:spPr>
          <a:xfrm>
            <a:off x="5862000" y="6620400"/>
            <a:ext cx="468000" cy="2376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3" name="Tijdelijke aanduiding voor tekst 2"/>
          <p:cNvSpPr>
            <a:spLocks noGrp="1"/>
          </p:cNvSpPr>
          <p:nvPr>
            <p:ph type="body" sz="quarter" idx="10"/>
          </p:nvPr>
        </p:nvSpPr>
        <p:spPr>
          <a:xfrm>
            <a:off x="6554588" y="1066800"/>
            <a:ext cx="5004000" cy="5154613"/>
          </a:xfrm>
        </p:spPr>
        <p:txBody>
          <a:bodyPr anchor="ct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1" name="Tijdelijke aanduiding voor datum 10"/>
          <p:cNvSpPr>
            <a:spLocks noGrp="1"/>
          </p:cNvSpPr>
          <p:nvPr>
            <p:ph type="dt" sz="half" idx="11"/>
          </p:nvPr>
        </p:nvSpPr>
        <p:spPr/>
        <p:txBody>
          <a:bodyPr/>
          <a:lstStyle/>
          <a:p>
            <a:endParaRPr lang="nl-NL" dirty="0"/>
          </a:p>
        </p:txBody>
      </p:sp>
      <p:sp>
        <p:nvSpPr>
          <p:cNvPr id="12" name="Tijdelijke aanduiding voor voettekst 11"/>
          <p:cNvSpPr>
            <a:spLocks noGrp="1"/>
          </p:cNvSpPr>
          <p:nvPr>
            <p:ph type="ftr" sz="quarter" idx="12"/>
          </p:nvPr>
        </p:nvSpPr>
        <p:spPr/>
        <p:txBody>
          <a:bodyPr/>
          <a:lstStyle/>
          <a:p>
            <a:endParaRPr lang="nl-NL" dirty="0"/>
          </a:p>
        </p:txBody>
      </p:sp>
      <p:sp>
        <p:nvSpPr>
          <p:cNvPr id="13" name="Tijdelijke aanduiding voor dianummer 12"/>
          <p:cNvSpPr>
            <a:spLocks noGrp="1"/>
          </p:cNvSpPr>
          <p:nvPr>
            <p:ph type="sldNum" sz="quarter" idx="13"/>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88418143"/>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guide id="3" pos="5609">
          <p15:clr>
            <a:srgbClr val="FBAE40"/>
          </p15:clr>
        </p15:guide>
        <p15:guide id="4" pos="5904">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kstvlak B">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itel 5"/>
          <p:cNvSpPr>
            <a:spLocks noGrp="1"/>
          </p:cNvSpPr>
          <p:nvPr>
            <p:ph type="title"/>
          </p:nvPr>
        </p:nvSpPr>
        <p:spPr>
          <a:xfrm>
            <a:off x="634999" y="2636839"/>
            <a:ext cx="5004000" cy="1584324"/>
          </a:xfrm>
        </p:spPr>
        <p:txBody>
          <a:bodyPr anchor="ctr" anchorCtr="0"/>
          <a:lstStyle>
            <a:lvl1pPr>
              <a:defRPr sz="4000">
                <a:solidFill>
                  <a:schemeClr val="bg1"/>
                </a:solidFill>
              </a:defRPr>
            </a:lvl1pPr>
          </a:lstStyle>
          <a:p>
            <a:r>
              <a:rPr lang="nl-NL"/>
              <a:t>Klik om stijl te bewerken</a:t>
            </a:r>
            <a:endParaRPr lang="nl-NL" dirty="0"/>
          </a:p>
        </p:txBody>
      </p:sp>
      <p:sp>
        <p:nvSpPr>
          <p:cNvPr id="4" name="Tijdelijke aanduiding voor tekst 3"/>
          <p:cNvSpPr>
            <a:spLocks noGrp="1"/>
          </p:cNvSpPr>
          <p:nvPr>
            <p:ph type="body" sz="quarter" idx="10"/>
          </p:nvPr>
        </p:nvSpPr>
        <p:spPr>
          <a:xfrm>
            <a:off x="6553199" y="1052513"/>
            <a:ext cx="5004000" cy="5168900"/>
          </a:xfrm>
        </p:spPr>
        <p:txBody>
          <a:bodyPr anchor="ctr" anchorCtr="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8" name="Afbeelding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10" name="Rechthoek 9"/>
          <p:cNvSpPr>
            <a:spLocks/>
          </p:cNvSpPr>
          <p:nvPr userDrawn="1"/>
        </p:nvSpPr>
        <p:spPr>
          <a:xfrm>
            <a:off x="5862000" y="6620400"/>
            <a:ext cx="468000" cy="2376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3" name="Tijdelijke aanduiding voor datum 12"/>
          <p:cNvSpPr>
            <a:spLocks noGrp="1"/>
          </p:cNvSpPr>
          <p:nvPr>
            <p:ph type="dt" sz="half" idx="11"/>
          </p:nvPr>
        </p:nvSpPr>
        <p:spPr/>
        <p:txBody>
          <a:bodyPr/>
          <a:lstStyle/>
          <a:p>
            <a:endParaRPr lang="nl-NL" dirty="0"/>
          </a:p>
        </p:txBody>
      </p:sp>
      <p:sp>
        <p:nvSpPr>
          <p:cNvPr id="14" name="Tijdelijke aanduiding voor voettekst 13"/>
          <p:cNvSpPr>
            <a:spLocks noGrp="1"/>
          </p:cNvSpPr>
          <p:nvPr>
            <p:ph type="ftr" sz="quarter" idx="12"/>
          </p:nvPr>
        </p:nvSpPr>
        <p:spPr/>
        <p:txBody>
          <a:bodyPr/>
          <a:lstStyle/>
          <a:p>
            <a:endParaRPr lang="nl-NL" dirty="0"/>
          </a:p>
        </p:txBody>
      </p:sp>
      <p:sp>
        <p:nvSpPr>
          <p:cNvPr id="15" name="Tijdelijke aanduiding voor dianummer 14"/>
          <p:cNvSpPr>
            <a:spLocks noGrp="1"/>
          </p:cNvSpPr>
          <p:nvPr>
            <p:ph type="sldNum" sz="quarter" idx="13"/>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448099553"/>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fbeelding met bijschrift">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635000" y="3427413"/>
            <a:ext cx="5003800" cy="2794000"/>
          </a:xfrm>
        </p:spPr>
        <p:txBody>
          <a:bodyPr anchor="t" anchorCtr="0">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Titel 8"/>
          <p:cNvSpPr>
            <a:spLocks noGrp="1"/>
          </p:cNvSpPr>
          <p:nvPr>
            <p:ph type="title"/>
          </p:nvPr>
        </p:nvSpPr>
        <p:spPr>
          <a:xfrm>
            <a:off x="635000" y="1052513"/>
            <a:ext cx="5003800" cy="948047"/>
          </a:xfrm>
        </p:spPr>
        <p:txBody>
          <a:bodyPr/>
          <a:lstStyle/>
          <a:p>
            <a:r>
              <a:rPr lang="nl-NL"/>
              <a:t>Klik om stijl te bewerken</a:t>
            </a:r>
            <a:endParaRPr lang="nl-NL" dirty="0"/>
          </a:p>
        </p:txBody>
      </p:sp>
      <p:sp>
        <p:nvSpPr>
          <p:cNvPr id="8" name="Tijdelijke aanduiding voor afbeelding 9"/>
          <p:cNvSpPr>
            <a:spLocks noGrp="1"/>
          </p:cNvSpPr>
          <p:nvPr>
            <p:ph type="pic" sz="quarter" idx="24"/>
          </p:nvPr>
        </p:nvSpPr>
        <p:spPr>
          <a:xfrm>
            <a:off x="6096000" y="-2381"/>
            <a:ext cx="6096000" cy="6860381"/>
          </a:xfrm>
          <a:custGeom>
            <a:avLst/>
            <a:gdLst>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3832225 w 6096000"/>
              <a:gd name="connsiteY6" fmla="*/ 6860381 h 6860381"/>
              <a:gd name="connsiteX7" fmla="*/ 232201 w 6096000"/>
              <a:gd name="connsiteY7" fmla="*/ 6860381 h 6860381"/>
              <a:gd name="connsiteX8" fmla="*/ 232201 w 6096000"/>
              <a:gd name="connsiteY8" fmla="*/ 6626381 h 6860381"/>
              <a:gd name="connsiteX9" fmla="*/ 0 w 6096000"/>
              <a:gd name="connsiteY9" fmla="*/ 6626381 h 6860381"/>
              <a:gd name="connsiteX10" fmla="*/ 0 w 6096000"/>
              <a:gd name="connsiteY10" fmla="*/ 5488781 h 6860381"/>
              <a:gd name="connsiteX11" fmla="*/ 1 w 6096000"/>
              <a:gd name="connsiteY11" fmla="*/ 5488781 h 6860381"/>
              <a:gd name="connsiteX12" fmla="*/ 1 w 6096000"/>
              <a:gd name="connsiteY12" fmla="*/ 948531 h 6860381"/>
              <a:gd name="connsiteX13" fmla="*/ 1 w 6096000"/>
              <a:gd name="connsiteY13" fmla="*/ 711200 h 6860381"/>
              <a:gd name="connsiteX14" fmla="*/ 1 w 6096000"/>
              <a:gd name="connsiteY14" fmla="*/ 2381 h 6860381"/>
              <a:gd name="connsiteX15" fmla="*/ 2 w 6096000"/>
              <a:gd name="connsiteY15" fmla="*/ 2381 h 6860381"/>
              <a:gd name="connsiteX16" fmla="*/ 2 w 6096000"/>
              <a:gd name="connsiteY16" fmla="*/ 711994 h 6860381"/>
              <a:gd name="connsiteX17" fmla="*/ 233366 w 6096000"/>
              <a:gd name="connsiteY17" fmla="*/ 711994 h 6860381"/>
              <a:gd name="connsiteX18" fmla="*/ 233366 w 6096000"/>
              <a:gd name="connsiteY18" fmla="*/ 2381 h 6860381"/>
              <a:gd name="connsiteX19" fmla="*/ 229238 w 6096000"/>
              <a:gd name="connsiteY19" fmla="*/ 2381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096000" h="6860381">
                <a:moveTo>
                  <a:pt x="229238" y="0"/>
                </a:moveTo>
                <a:lnTo>
                  <a:pt x="6091238" y="0"/>
                </a:lnTo>
                <a:lnTo>
                  <a:pt x="6091238" y="2381"/>
                </a:lnTo>
                <a:lnTo>
                  <a:pt x="6096000" y="2381"/>
                </a:lnTo>
                <a:lnTo>
                  <a:pt x="6096000" y="6860381"/>
                </a:lnTo>
                <a:lnTo>
                  <a:pt x="6095999" y="6860381"/>
                </a:lnTo>
                <a:lnTo>
                  <a:pt x="3832225" y="6860381"/>
                </a:lnTo>
                <a:lnTo>
                  <a:pt x="232201" y="6860381"/>
                </a:lnTo>
                <a:lnTo>
                  <a:pt x="232201" y="6626381"/>
                </a:lnTo>
                <a:lnTo>
                  <a:pt x="0" y="6626381"/>
                </a:lnTo>
                <a:lnTo>
                  <a:pt x="0" y="5488781"/>
                </a:lnTo>
                <a:lnTo>
                  <a:pt x="1" y="5488781"/>
                </a:lnTo>
                <a:lnTo>
                  <a:pt x="1" y="948531"/>
                </a:lnTo>
                <a:lnTo>
                  <a:pt x="1" y="711200"/>
                </a:lnTo>
                <a:lnTo>
                  <a:pt x="1" y="2381"/>
                </a:lnTo>
                <a:lnTo>
                  <a:pt x="2" y="2381"/>
                </a:lnTo>
                <a:lnTo>
                  <a:pt x="2" y="711994"/>
                </a:lnTo>
                <a:lnTo>
                  <a:pt x="233366" y="711994"/>
                </a:lnTo>
                <a:lnTo>
                  <a:pt x="233366" y="2381"/>
                </a:lnTo>
                <a:lnTo>
                  <a:pt x="229238" y="2381"/>
                </a:lnTo>
                <a:close/>
              </a:path>
            </a:pathLst>
          </a:custGeom>
          <a:solidFill>
            <a:schemeClr val="bg1">
              <a:lumMod val="85000"/>
            </a:schemeClr>
          </a:solidFill>
        </p:spPr>
        <p:txBody>
          <a:bodyPr wrap="square" anchor="ctr" anchorCtr="0">
            <a:noAutofit/>
          </a:bodyPr>
          <a:lstStyle/>
          <a:p>
            <a:r>
              <a:rPr lang="nl-NL"/>
              <a:t>Klik op het pictogram als u een afbeelding wilt toevoegen</a:t>
            </a:r>
            <a:endParaRPr lang="nl-NL" dirty="0"/>
          </a:p>
        </p:txBody>
      </p:sp>
      <p:sp>
        <p:nvSpPr>
          <p:cNvPr id="11" name="Tijdelijke aanduiding voor datum 10"/>
          <p:cNvSpPr>
            <a:spLocks noGrp="1"/>
          </p:cNvSpPr>
          <p:nvPr>
            <p:ph type="dt" sz="half" idx="25"/>
          </p:nvPr>
        </p:nvSpPr>
        <p:spPr/>
        <p:txBody>
          <a:bodyPr/>
          <a:lstStyle/>
          <a:p>
            <a:endParaRPr lang="nl-NL" dirty="0"/>
          </a:p>
        </p:txBody>
      </p:sp>
      <p:sp>
        <p:nvSpPr>
          <p:cNvPr id="12" name="Tijdelijke aanduiding voor voettekst 11"/>
          <p:cNvSpPr>
            <a:spLocks noGrp="1"/>
          </p:cNvSpPr>
          <p:nvPr>
            <p:ph type="ftr" sz="quarter" idx="26"/>
          </p:nvPr>
        </p:nvSpPr>
        <p:spPr/>
        <p:txBody>
          <a:bodyPr/>
          <a:lstStyle/>
          <a:p>
            <a:endParaRPr lang="nl-NL" dirty="0"/>
          </a:p>
        </p:txBody>
      </p:sp>
      <p:sp>
        <p:nvSpPr>
          <p:cNvPr id="13" name="Tijdelijke aanduiding voor dianummer 12"/>
          <p:cNvSpPr>
            <a:spLocks noGrp="1"/>
          </p:cNvSpPr>
          <p:nvPr>
            <p:ph type="sldNum" sz="quarter" idx="2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526409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numCol="2" spcCol="46800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tel 1"/>
          <p:cNvSpPr>
            <a:spLocks noGrp="1"/>
          </p:cNvSpPr>
          <p:nvPr>
            <p:ph type="title"/>
          </p:nvPr>
        </p:nvSpPr>
        <p:spPr/>
        <p:txBody>
          <a:bodyPr/>
          <a:lstStyle/>
          <a:p>
            <a:r>
              <a:rPr lang="nl-NL"/>
              <a:t>Klik om stijl te bewerken</a:t>
            </a:r>
          </a:p>
        </p:txBody>
      </p:sp>
      <p:sp>
        <p:nvSpPr>
          <p:cNvPr id="13" name="Tijdelijke aanduiding voor datum 12"/>
          <p:cNvSpPr>
            <a:spLocks noGrp="1"/>
          </p:cNvSpPr>
          <p:nvPr>
            <p:ph type="dt" sz="half" idx="10"/>
          </p:nvPr>
        </p:nvSpPr>
        <p:spPr/>
        <p:txBody>
          <a:bodyPr/>
          <a:lstStyle/>
          <a:p>
            <a:endParaRPr lang="nl-NL" dirty="0"/>
          </a:p>
        </p:txBody>
      </p:sp>
      <p:sp>
        <p:nvSpPr>
          <p:cNvPr id="14" name="Tijdelijke aanduiding voor voettekst 13"/>
          <p:cNvSpPr>
            <a:spLocks noGrp="1"/>
          </p:cNvSpPr>
          <p:nvPr>
            <p:ph type="ftr" sz="quarter" idx="11"/>
          </p:nvPr>
        </p:nvSpPr>
        <p:spPr/>
        <p:txBody>
          <a:bodyPr/>
          <a:lstStyle/>
          <a:p>
            <a:endParaRPr lang="nl-NL" dirty="0"/>
          </a:p>
        </p:txBody>
      </p:sp>
      <p:sp>
        <p:nvSpPr>
          <p:cNvPr id="15" name="Tijdelijke aanduiding voor dianummer 14"/>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4129216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fbeelding verticaal kleur">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jdelijke aanduiding voor tekst 9"/>
          <p:cNvSpPr>
            <a:spLocks noGrp="1"/>
          </p:cNvSpPr>
          <p:nvPr>
            <p:ph type="body" sz="quarter" idx="15"/>
          </p:nvPr>
        </p:nvSpPr>
        <p:spPr>
          <a:xfrm>
            <a:off x="635000" y="2289600"/>
            <a:ext cx="5005388" cy="3935413"/>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12" name="Afbeelding 1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14" name="Rechthoek 13"/>
          <p:cNvSpPr>
            <a:spLocks/>
          </p:cNvSpPr>
          <p:nvPr userDrawn="1"/>
        </p:nvSpPr>
        <p:spPr>
          <a:xfrm>
            <a:off x="5862000" y="6620400"/>
            <a:ext cx="468000" cy="2376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el 1"/>
          <p:cNvSpPr>
            <a:spLocks noGrp="1"/>
          </p:cNvSpPr>
          <p:nvPr>
            <p:ph type="title"/>
          </p:nvPr>
        </p:nvSpPr>
        <p:spPr>
          <a:xfrm>
            <a:off x="634206" y="1051200"/>
            <a:ext cx="5004594" cy="948047"/>
          </a:xfrm>
        </p:spPr>
        <p:txBody>
          <a:bodyPr/>
          <a:lstStyle>
            <a:lvl1pPr>
              <a:defRPr>
                <a:solidFill>
                  <a:schemeClr val="bg1"/>
                </a:solidFill>
              </a:defRPr>
            </a:lvl1pPr>
          </a:lstStyle>
          <a:p>
            <a:r>
              <a:rPr lang="nl-NL"/>
              <a:t>Klik om stijl te bewerken</a:t>
            </a:r>
            <a:endParaRPr lang="nl-NL" dirty="0"/>
          </a:p>
        </p:txBody>
      </p:sp>
      <p:sp>
        <p:nvSpPr>
          <p:cNvPr id="11" name="Tijdelijke aanduiding voor afbeelding 9"/>
          <p:cNvSpPr>
            <a:spLocks noGrp="1"/>
          </p:cNvSpPr>
          <p:nvPr>
            <p:ph type="pic" sz="quarter" idx="24"/>
          </p:nvPr>
        </p:nvSpPr>
        <p:spPr>
          <a:xfrm>
            <a:off x="6096000" y="-2381"/>
            <a:ext cx="6096000" cy="6860381"/>
          </a:xfrm>
          <a:custGeom>
            <a:avLst/>
            <a:gdLst>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3832225 w 6096000"/>
              <a:gd name="connsiteY6" fmla="*/ 6860381 h 6860381"/>
              <a:gd name="connsiteX7" fmla="*/ 232201 w 6096000"/>
              <a:gd name="connsiteY7" fmla="*/ 6860381 h 6860381"/>
              <a:gd name="connsiteX8" fmla="*/ 232201 w 6096000"/>
              <a:gd name="connsiteY8" fmla="*/ 6626381 h 6860381"/>
              <a:gd name="connsiteX9" fmla="*/ 0 w 6096000"/>
              <a:gd name="connsiteY9" fmla="*/ 6626381 h 6860381"/>
              <a:gd name="connsiteX10" fmla="*/ 0 w 6096000"/>
              <a:gd name="connsiteY10" fmla="*/ 5488781 h 6860381"/>
              <a:gd name="connsiteX11" fmla="*/ 1 w 6096000"/>
              <a:gd name="connsiteY11" fmla="*/ 5488781 h 6860381"/>
              <a:gd name="connsiteX12" fmla="*/ 1 w 6096000"/>
              <a:gd name="connsiteY12" fmla="*/ 948531 h 6860381"/>
              <a:gd name="connsiteX13" fmla="*/ 1 w 6096000"/>
              <a:gd name="connsiteY13" fmla="*/ 711200 h 6860381"/>
              <a:gd name="connsiteX14" fmla="*/ 1 w 6096000"/>
              <a:gd name="connsiteY14" fmla="*/ 2381 h 6860381"/>
              <a:gd name="connsiteX15" fmla="*/ 2 w 6096000"/>
              <a:gd name="connsiteY15" fmla="*/ 2381 h 6860381"/>
              <a:gd name="connsiteX16" fmla="*/ 2 w 6096000"/>
              <a:gd name="connsiteY16" fmla="*/ 711994 h 6860381"/>
              <a:gd name="connsiteX17" fmla="*/ 233366 w 6096000"/>
              <a:gd name="connsiteY17" fmla="*/ 711994 h 6860381"/>
              <a:gd name="connsiteX18" fmla="*/ 233366 w 6096000"/>
              <a:gd name="connsiteY18" fmla="*/ 2381 h 6860381"/>
              <a:gd name="connsiteX19" fmla="*/ 229238 w 6096000"/>
              <a:gd name="connsiteY19" fmla="*/ 2381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096000" h="6860381">
                <a:moveTo>
                  <a:pt x="229238" y="0"/>
                </a:moveTo>
                <a:lnTo>
                  <a:pt x="6091238" y="0"/>
                </a:lnTo>
                <a:lnTo>
                  <a:pt x="6091238" y="2381"/>
                </a:lnTo>
                <a:lnTo>
                  <a:pt x="6096000" y="2381"/>
                </a:lnTo>
                <a:lnTo>
                  <a:pt x="6096000" y="6860381"/>
                </a:lnTo>
                <a:lnTo>
                  <a:pt x="6095999" y="6860381"/>
                </a:lnTo>
                <a:lnTo>
                  <a:pt x="3832225" y="6860381"/>
                </a:lnTo>
                <a:lnTo>
                  <a:pt x="232201" y="6860381"/>
                </a:lnTo>
                <a:lnTo>
                  <a:pt x="232201" y="6626381"/>
                </a:lnTo>
                <a:lnTo>
                  <a:pt x="0" y="6626381"/>
                </a:lnTo>
                <a:lnTo>
                  <a:pt x="0" y="5488781"/>
                </a:lnTo>
                <a:lnTo>
                  <a:pt x="1" y="5488781"/>
                </a:lnTo>
                <a:lnTo>
                  <a:pt x="1" y="948531"/>
                </a:lnTo>
                <a:lnTo>
                  <a:pt x="1" y="711200"/>
                </a:lnTo>
                <a:lnTo>
                  <a:pt x="1" y="2381"/>
                </a:lnTo>
                <a:lnTo>
                  <a:pt x="2" y="2381"/>
                </a:lnTo>
                <a:lnTo>
                  <a:pt x="2" y="711994"/>
                </a:lnTo>
                <a:lnTo>
                  <a:pt x="233366" y="711994"/>
                </a:lnTo>
                <a:lnTo>
                  <a:pt x="233366" y="2381"/>
                </a:lnTo>
                <a:lnTo>
                  <a:pt x="229238" y="2381"/>
                </a:lnTo>
                <a:close/>
              </a:path>
            </a:pathLst>
          </a:custGeom>
          <a:solidFill>
            <a:schemeClr val="bg1">
              <a:lumMod val="85000"/>
            </a:schemeClr>
          </a:solidFill>
        </p:spPr>
        <p:txBody>
          <a:bodyPr wrap="square" anchor="ctr" anchorCtr="0">
            <a:noAutofit/>
          </a:bodyPr>
          <a:lstStyle/>
          <a:p>
            <a:r>
              <a:rPr lang="nl-NL"/>
              <a:t>Klik op het pictogram als u een afbeelding wilt toevoegen</a:t>
            </a:r>
            <a:endParaRPr lang="nl-NL" dirty="0"/>
          </a:p>
        </p:txBody>
      </p:sp>
      <p:sp>
        <p:nvSpPr>
          <p:cNvPr id="20" name="Tijdelijke aanduiding voor datum 19"/>
          <p:cNvSpPr>
            <a:spLocks noGrp="1"/>
          </p:cNvSpPr>
          <p:nvPr>
            <p:ph type="dt" sz="half" idx="25"/>
          </p:nvPr>
        </p:nvSpPr>
        <p:spPr/>
        <p:txBody>
          <a:bodyPr/>
          <a:lstStyle/>
          <a:p>
            <a:endParaRPr lang="nl-NL" dirty="0"/>
          </a:p>
        </p:txBody>
      </p:sp>
      <p:sp>
        <p:nvSpPr>
          <p:cNvPr id="21" name="Tijdelijke aanduiding voor voettekst 20"/>
          <p:cNvSpPr>
            <a:spLocks noGrp="1"/>
          </p:cNvSpPr>
          <p:nvPr>
            <p:ph type="ftr" sz="quarter" idx="26"/>
          </p:nvPr>
        </p:nvSpPr>
        <p:spPr/>
        <p:txBody>
          <a:bodyPr/>
          <a:lstStyle/>
          <a:p>
            <a:endParaRPr lang="nl-NL" dirty="0"/>
          </a:p>
        </p:txBody>
      </p:sp>
      <p:sp>
        <p:nvSpPr>
          <p:cNvPr id="22" name="Tijdelijke aanduiding voor dianummer 21"/>
          <p:cNvSpPr>
            <a:spLocks noGrp="1"/>
          </p:cNvSpPr>
          <p:nvPr>
            <p:ph type="sldNum" sz="quarter" idx="2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411097885"/>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Afbeelding verticaal wit">
    <p:spTree>
      <p:nvGrpSpPr>
        <p:cNvPr id="1" name=""/>
        <p:cNvGrpSpPr/>
        <p:nvPr/>
      </p:nvGrpSpPr>
      <p:grpSpPr>
        <a:xfrm>
          <a:off x="0" y="0"/>
          <a:ext cx="0" cy="0"/>
          <a:chOff x="0" y="0"/>
          <a:chExt cx="0" cy="0"/>
        </a:xfrm>
      </p:grpSpPr>
      <p:sp>
        <p:nvSpPr>
          <p:cNvPr id="11" name="Tijdelijke aanduiding voor tekst 10"/>
          <p:cNvSpPr>
            <a:spLocks noGrp="1"/>
          </p:cNvSpPr>
          <p:nvPr>
            <p:ph type="body" sz="quarter" idx="16"/>
          </p:nvPr>
        </p:nvSpPr>
        <p:spPr>
          <a:xfrm>
            <a:off x="635000" y="2289600"/>
            <a:ext cx="5003800" cy="393181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tel 1"/>
          <p:cNvSpPr>
            <a:spLocks noGrp="1"/>
          </p:cNvSpPr>
          <p:nvPr>
            <p:ph type="title"/>
          </p:nvPr>
        </p:nvSpPr>
        <p:spPr>
          <a:xfrm>
            <a:off x="635000" y="1051200"/>
            <a:ext cx="5003800" cy="948047"/>
          </a:xfrm>
        </p:spPr>
        <p:txBody>
          <a:bodyPr/>
          <a:lstStyle/>
          <a:p>
            <a:r>
              <a:rPr lang="nl-NL"/>
              <a:t>Klik om stijl te bewerken</a:t>
            </a:r>
            <a:endParaRPr lang="nl-NL" dirty="0"/>
          </a:p>
        </p:txBody>
      </p:sp>
      <p:sp>
        <p:nvSpPr>
          <p:cNvPr id="10" name="Tijdelijke aanduiding voor afbeelding 9"/>
          <p:cNvSpPr>
            <a:spLocks noGrp="1"/>
          </p:cNvSpPr>
          <p:nvPr>
            <p:ph type="pic" sz="quarter" idx="24"/>
          </p:nvPr>
        </p:nvSpPr>
        <p:spPr>
          <a:xfrm>
            <a:off x="6096000" y="-2381"/>
            <a:ext cx="6096000" cy="6860381"/>
          </a:xfrm>
          <a:custGeom>
            <a:avLst/>
            <a:gdLst>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3832225 w 6096000"/>
              <a:gd name="connsiteY6" fmla="*/ 6860381 h 6860381"/>
              <a:gd name="connsiteX7" fmla="*/ 232201 w 6096000"/>
              <a:gd name="connsiteY7" fmla="*/ 6860381 h 6860381"/>
              <a:gd name="connsiteX8" fmla="*/ 232201 w 6096000"/>
              <a:gd name="connsiteY8" fmla="*/ 6626381 h 6860381"/>
              <a:gd name="connsiteX9" fmla="*/ 0 w 6096000"/>
              <a:gd name="connsiteY9" fmla="*/ 6626381 h 6860381"/>
              <a:gd name="connsiteX10" fmla="*/ 0 w 6096000"/>
              <a:gd name="connsiteY10" fmla="*/ 5488781 h 6860381"/>
              <a:gd name="connsiteX11" fmla="*/ 1 w 6096000"/>
              <a:gd name="connsiteY11" fmla="*/ 5488781 h 6860381"/>
              <a:gd name="connsiteX12" fmla="*/ 1 w 6096000"/>
              <a:gd name="connsiteY12" fmla="*/ 948531 h 6860381"/>
              <a:gd name="connsiteX13" fmla="*/ 1 w 6096000"/>
              <a:gd name="connsiteY13" fmla="*/ 711200 h 6860381"/>
              <a:gd name="connsiteX14" fmla="*/ 1 w 6096000"/>
              <a:gd name="connsiteY14" fmla="*/ 2381 h 6860381"/>
              <a:gd name="connsiteX15" fmla="*/ 2 w 6096000"/>
              <a:gd name="connsiteY15" fmla="*/ 2381 h 6860381"/>
              <a:gd name="connsiteX16" fmla="*/ 2 w 6096000"/>
              <a:gd name="connsiteY16" fmla="*/ 711994 h 6860381"/>
              <a:gd name="connsiteX17" fmla="*/ 233366 w 6096000"/>
              <a:gd name="connsiteY17" fmla="*/ 711994 h 6860381"/>
              <a:gd name="connsiteX18" fmla="*/ 233366 w 6096000"/>
              <a:gd name="connsiteY18" fmla="*/ 2381 h 6860381"/>
              <a:gd name="connsiteX19" fmla="*/ 229238 w 6096000"/>
              <a:gd name="connsiteY19" fmla="*/ 2381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096000" h="6860381">
                <a:moveTo>
                  <a:pt x="229238" y="0"/>
                </a:moveTo>
                <a:lnTo>
                  <a:pt x="6091238" y="0"/>
                </a:lnTo>
                <a:lnTo>
                  <a:pt x="6091238" y="2381"/>
                </a:lnTo>
                <a:lnTo>
                  <a:pt x="6096000" y="2381"/>
                </a:lnTo>
                <a:lnTo>
                  <a:pt x="6096000" y="6860381"/>
                </a:lnTo>
                <a:lnTo>
                  <a:pt x="6095999" y="6860381"/>
                </a:lnTo>
                <a:lnTo>
                  <a:pt x="3832225" y="6860381"/>
                </a:lnTo>
                <a:lnTo>
                  <a:pt x="232201" y="6860381"/>
                </a:lnTo>
                <a:lnTo>
                  <a:pt x="232201" y="6626381"/>
                </a:lnTo>
                <a:lnTo>
                  <a:pt x="0" y="6626381"/>
                </a:lnTo>
                <a:lnTo>
                  <a:pt x="0" y="5488781"/>
                </a:lnTo>
                <a:lnTo>
                  <a:pt x="1" y="5488781"/>
                </a:lnTo>
                <a:lnTo>
                  <a:pt x="1" y="948531"/>
                </a:lnTo>
                <a:lnTo>
                  <a:pt x="1" y="711200"/>
                </a:lnTo>
                <a:lnTo>
                  <a:pt x="1" y="2381"/>
                </a:lnTo>
                <a:lnTo>
                  <a:pt x="2" y="2381"/>
                </a:lnTo>
                <a:lnTo>
                  <a:pt x="2" y="711994"/>
                </a:lnTo>
                <a:lnTo>
                  <a:pt x="233366" y="711994"/>
                </a:lnTo>
                <a:lnTo>
                  <a:pt x="233366" y="2381"/>
                </a:lnTo>
                <a:lnTo>
                  <a:pt x="229238" y="2381"/>
                </a:lnTo>
                <a:close/>
              </a:path>
            </a:pathLst>
          </a:custGeom>
          <a:solidFill>
            <a:schemeClr val="bg1">
              <a:lumMod val="85000"/>
            </a:schemeClr>
          </a:solidFill>
        </p:spPr>
        <p:txBody>
          <a:bodyPr wrap="square" anchor="ctr" anchorCtr="0">
            <a:noAutofit/>
          </a:bodyPr>
          <a:lstStyle/>
          <a:p>
            <a:r>
              <a:rPr lang="nl-NL"/>
              <a:t>Klik op het pictogram als u een afbeelding wilt toevoegen</a:t>
            </a:r>
            <a:endParaRPr lang="nl-NL" dirty="0"/>
          </a:p>
        </p:txBody>
      </p:sp>
      <p:sp>
        <p:nvSpPr>
          <p:cNvPr id="6" name="Tijdelijke aanduiding voor datum 5"/>
          <p:cNvSpPr>
            <a:spLocks noGrp="1"/>
          </p:cNvSpPr>
          <p:nvPr>
            <p:ph type="dt" sz="half" idx="25"/>
          </p:nvPr>
        </p:nvSpPr>
        <p:spPr/>
        <p:txBody>
          <a:bodyPr/>
          <a:lstStyle/>
          <a:p>
            <a:endParaRPr lang="nl-NL" dirty="0"/>
          </a:p>
        </p:txBody>
      </p:sp>
      <p:sp>
        <p:nvSpPr>
          <p:cNvPr id="12" name="Tijdelijke aanduiding voor voettekst 11"/>
          <p:cNvSpPr>
            <a:spLocks noGrp="1"/>
          </p:cNvSpPr>
          <p:nvPr>
            <p:ph type="ftr" sz="quarter" idx="26"/>
          </p:nvPr>
        </p:nvSpPr>
        <p:spPr/>
        <p:txBody>
          <a:bodyPr/>
          <a:lstStyle/>
          <a:p>
            <a:endParaRPr lang="nl-NL" dirty="0"/>
          </a:p>
        </p:txBody>
      </p:sp>
      <p:sp>
        <p:nvSpPr>
          <p:cNvPr id="13" name="Tijdelijke aanduiding voor dianummer 12"/>
          <p:cNvSpPr>
            <a:spLocks noGrp="1"/>
          </p:cNvSpPr>
          <p:nvPr>
            <p:ph type="sldNum" sz="quarter" idx="2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72983865"/>
      </p:ext>
    </p:extLst>
  </p:cSld>
  <p:clrMapOvr>
    <a:masterClrMapping/>
  </p:clrMapOvr>
  <p:extLst>
    <p:ext uri="{DCECCB84-F9BA-43D5-87BE-67443E8EF086}">
      <p15:sldGuideLst xmlns:p15="http://schemas.microsoft.com/office/powerpoint/2012/main">
        <p15:guide id="1" pos="3977">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kst horizontaal A">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5000" y="1052513"/>
            <a:ext cx="10923588" cy="2374900"/>
          </a:xfrm>
        </p:spPr>
        <p:txBody>
          <a:bodyPr anchor="ctr" anchorCtr="0">
            <a:normAutofit/>
          </a:bodyPr>
          <a:lstStyle>
            <a:lvl1pPr>
              <a:defRPr sz="4800">
                <a:solidFill>
                  <a:schemeClr val="bg1"/>
                </a:solidFill>
              </a:defRPr>
            </a:lvl1pPr>
          </a:lstStyle>
          <a:p>
            <a:r>
              <a:rPr lang="nl-NL"/>
              <a:t>Klik om stijl te bewerken</a:t>
            </a:r>
            <a:endParaRPr lang="nl-NL" dirty="0"/>
          </a:p>
        </p:txBody>
      </p:sp>
      <p:sp>
        <p:nvSpPr>
          <p:cNvPr id="14" name="Tijdelijke aanduiding voor tekst 13"/>
          <p:cNvSpPr>
            <a:spLocks noGrp="1"/>
          </p:cNvSpPr>
          <p:nvPr>
            <p:ph type="body" sz="quarter" idx="13"/>
          </p:nvPr>
        </p:nvSpPr>
        <p:spPr>
          <a:xfrm>
            <a:off x="635000" y="3749487"/>
            <a:ext cx="10923588" cy="2471925"/>
          </a:xfrm>
        </p:spPr>
        <p:txBody>
          <a:bodyPr numCol="2" spcCol="46800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9" name="Afbeelding 8"/>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8" name="Tijdelijke aanduiding voor datum 7"/>
          <p:cNvSpPr>
            <a:spLocks noGrp="1"/>
          </p:cNvSpPr>
          <p:nvPr>
            <p:ph type="dt" sz="half" idx="14"/>
          </p:nvPr>
        </p:nvSpPr>
        <p:spPr/>
        <p:txBody>
          <a:bodyPr/>
          <a:lstStyle/>
          <a:p>
            <a:endParaRPr lang="nl-NL" dirty="0"/>
          </a:p>
        </p:txBody>
      </p:sp>
      <p:sp>
        <p:nvSpPr>
          <p:cNvPr id="10" name="Tijdelijke aanduiding voor voettekst 9"/>
          <p:cNvSpPr>
            <a:spLocks noGrp="1"/>
          </p:cNvSpPr>
          <p:nvPr>
            <p:ph type="ftr" sz="quarter" idx="15"/>
          </p:nvPr>
        </p:nvSpPr>
        <p:spPr/>
        <p:txBody>
          <a:bodyPr/>
          <a:lstStyle/>
          <a:p>
            <a:endParaRPr lang="nl-NL" dirty="0"/>
          </a:p>
        </p:txBody>
      </p:sp>
      <p:sp>
        <p:nvSpPr>
          <p:cNvPr id="11" name="Tijdelijke aanduiding voor dianummer 10"/>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9530065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kst horizontaal B">
    <p:spTree>
      <p:nvGrpSpPr>
        <p:cNvPr id="1" name=""/>
        <p:cNvGrpSpPr/>
        <p:nvPr/>
      </p:nvGrpSpPr>
      <p:grpSpPr>
        <a:xfrm>
          <a:off x="0" y="0"/>
          <a:ext cx="0" cy="0"/>
          <a:chOff x="0" y="0"/>
          <a:chExt cx="0" cy="0"/>
        </a:xfrm>
      </p:grpSpPr>
      <p:sp>
        <p:nvSpPr>
          <p:cNvPr id="6" name="Rechthoek 5"/>
          <p:cNvSpPr/>
          <p:nvPr userDrawn="1"/>
        </p:nvSpPr>
        <p:spPr>
          <a:xfrm>
            <a:off x="0" y="3430587"/>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5000" y="1052513"/>
            <a:ext cx="10923588" cy="2374900"/>
          </a:xfrm>
        </p:spPr>
        <p:txBody>
          <a:bodyPr anchor="ctr" anchorCtr="0">
            <a:normAutofit/>
          </a:bodyPr>
          <a:lstStyle>
            <a:lvl1pPr>
              <a:defRPr sz="4800">
                <a:solidFill>
                  <a:schemeClr val="tx2"/>
                </a:solidFill>
              </a:defRPr>
            </a:lvl1pPr>
          </a:lstStyle>
          <a:p>
            <a:r>
              <a:rPr lang="nl-NL"/>
              <a:t>Klik om stijl te bewerken</a:t>
            </a:r>
            <a:endParaRPr lang="nl-NL" dirty="0"/>
          </a:p>
        </p:txBody>
      </p:sp>
      <p:sp>
        <p:nvSpPr>
          <p:cNvPr id="14" name="Tijdelijke aanduiding voor tekst 13"/>
          <p:cNvSpPr>
            <a:spLocks noGrp="1"/>
          </p:cNvSpPr>
          <p:nvPr>
            <p:ph type="body" sz="quarter" idx="13"/>
          </p:nvPr>
        </p:nvSpPr>
        <p:spPr>
          <a:xfrm>
            <a:off x="635000" y="3749487"/>
            <a:ext cx="10923588" cy="2471925"/>
          </a:xfrm>
        </p:spPr>
        <p:txBody>
          <a:bodyPr numCol="2" spcCol="468000"/>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8" name="Tijdelijke aanduiding voor datum 7"/>
          <p:cNvSpPr>
            <a:spLocks noGrp="1"/>
          </p:cNvSpPr>
          <p:nvPr>
            <p:ph type="dt" sz="half" idx="14"/>
          </p:nvPr>
        </p:nvSpPr>
        <p:spPr/>
        <p:txBody>
          <a:bodyPr/>
          <a:lstStyle/>
          <a:p>
            <a:endParaRPr lang="nl-NL" dirty="0"/>
          </a:p>
        </p:txBody>
      </p:sp>
      <p:sp>
        <p:nvSpPr>
          <p:cNvPr id="10" name="Tijdelijke aanduiding voor voettekst 9"/>
          <p:cNvSpPr>
            <a:spLocks noGrp="1"/>
          </p:cNvSpPr>
          <p:nvPr>
            <p:ph type="ftr" sz="quarter" idx="15"/>
          </p:nvPr>
        </p:nvSpPr>
        <p:spPr/>
        <p:txBody>
          <a:bodyPr/>
          <a:lstStyle/>
          <a:p>
            <a:endParaRPr lang="nl-NL" dirty="0"/>
          </a:p>
        </p:txBody>
      </p:sp>
      <p:sp>
        <p:nvSpPr>
          <p:cNvPr id="11" name="Tijdelijke aanduiding voor dianummer 10"/>
          <p:cNvSpPr>
            <a:spLocks noGrp="1"/>
          </p:cNvSpPr>
          <p:nvPr>
            <p:ph type="sldNum" sz="quarter" idx="16"/>
          </p:nvPr>
        </p:nvSpPr>
        <p:spPr/>
        <p:txBody>
          <a:bodyPr/>
          <a:lstStyle/>
          <a:p>
            <a:fld id="{10A0A6AF-03C5-477E-939A-E28F7E7F05EA}" type="slidenum">
              <a:rPr lang="nl-NL" smtClean="0"/>
              <a:pPr/>
              <a:t>‹nr.›</a:t>
            </a:fld>
            <a:endParaRPr lang="nl-NL" dirty="0"/>
          </a:p>
        </p:txBody>
      </p:sp>
      <p:sp>
        <p:nvSpPr>
          <p:cNvPr id="12" name="Rechthoek 11"/>
          <p:cNvSpPr>
            <a:spLocks/>
          </p:cNvSpPr>
          <p:nvPr userDrawn="1"/>
        </p:nvSpPr>
        <p:spPr>
          <a:xfrm>
            <a:off x="5862000" y="6620400"/>
            <a:ext cx="468000" cy="2376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16371931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Afbeelding horizontaal kleur">
    <p:bg>
      <p:bgRef idx="1001">
        <a:schemeClr val="bg2"/>
      </p:bgRef>
    </p:bg>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solidFill>
            <a:schemeClr val="tx1">
              <a:lumMod val="85000"/>
            </a:schemeClr>
          </a:solidFill>
        </p:spPr>
        <p:txBody>
          <a:bodyPr wrap="square" lIns="720000" tIns="1152000">
            <a:noAutofit/>
          </a:bodyPr>
          <a:lstStyle>
            <a:lvl1pPr>
              <a:buClr>
                <a:schemeClr val="bg2"/>
              </a:buClr>
              <a:tabLst>
                <a:tab pos="1619250" algn="l"/>
              </a:tabLst>
              <a:defRPr>
                <a:solidFill>
                  <a:schemeClr val="bg1"/>
                </a:solidFill>
              </a:defRPr>
            </a:lvl1pPr>
          </a:lstStyle>
          <a:p>
            <a:r>
              <a:rPr lang="nl-NL"/>
              <a:t>Klik op het pictogram als u een afbeelding wilt toevoegen</a:t>
            </a:r>
            <a:endParaRPr lang="nl-NL" dirty="0"/>
          </a:p>
        </p:txBody>
      </p:sp>
      <p:sp>
        <p:nvSpPr>
          <p:cNvPr id="2" name="Titel 1"/>
          <p:cNvSpPr>
            <a:spLocks noGrp="1"/>
          </p:cNvSpPr>
          <p:nvPr>
            <p:ph type="title"/>
          </p:nvPr>
        </p:nvSpPr>
        <p:spPr>
          <a:xfrm>
            <a:off x="634205" y="3888000"/>
            <a:ext cx="5004595" cy="2333413"/>
          </a:xfrm>
        </p:spPr>
        <p:txBody>
          <a:bodyPr anchor="t" anchorCtr="0"/>
          <a:lstStyle>
            <a:lvl1pPr>
              <a:defRPr>
                <a:solidFill>
                  <a:schemeClr val="tx1"/>
                </a:solidFill>
              </a:defRPr>
            </a:lvl1pPr>
          </a:lstStyle>
          <a:p>
            <a:r>
              <a:rPr lang="nl-NL"/>
              <a:t>Klik om stijl te bewerken</a:t>
            </a:r>
            <a:endParaRPr lang="nl-NL" dirty="0"/>
          </a:p>
        </p:txBody>
      </p:sp>
      <p:sp>
        <p:nvSpPr>
          <p:cNvPr id="6" name="Tijdelijke aanduiding voor tekst 13"/>
          <p:cNvSpPr>
            <a:spLocks noGrp="1"/>
          </p:cNvSpPr>
          <p:nvPr>
            <p:ph type="body" sz="quarter" idx="13"/>
          </p:nvPr>
        </p:nvSpPr>
        <p:spPr>
          <a:xfrm>
            <a:off x="6554588" y="3888000"/>
            <a:ext cx="5004000" cy="2333413"/>
          </a:xfrm>
        </p:spPr>
        <p:txBody>
          <a:bodyPr tIns="50400" numCol="1" spcCol="468000" anchor="t" anchorCtr="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0" name="Tijdelijke aanduiding voor datum 9"/>
          <p:cNvSpPr>
            <a:spLocks noGrp="1"/>
          </p:cNvSpPr>
          <p:nvPr>
            <p:ph type="dt" sz="half" idx="15"/>
          </p:nvPr>
        </p:nvSpPr>
        <p:spPr/>
        <p:txBody>
          <a:bodyPr/>
          <a:lstStyle>
            <a:lvl1pPr>
              <a:defRPr>
                <a:solidFill>
                  <a:schemeClr val="tx2"/>
                </a:solidFill>
              </a:defRPr>
            </a:lvl1pPr>
          </a:lstStyle>
          <a:p>
            <a:endParaRPr lang="nl-NL" dirty="0"/>
          </a:p>
        </p:txBody>
      </p:sp>
      <p:sp>
        <p:nvSpPr>
          <p:cNvPr id="11" name="Tijdelijke aanduiding voor voettekst 10"/>
          <p:cNvSpPr>
            <a:spLocks noGrp="1"/>
          </p:cNvSpPr>
          <p:nvPr>
            <p:ph type="ftr" sz="quarter" idx="16"/>
          </p:nvPr>
        </p:nvSpPr>
        <p:spPr/>
        <p:txBody>
          <a:bodyPr/>
          <a:lstStyle>
            <a:lvl1pPr>
              <a:defRPr>
                <a:solidFill>
                  <a:schemeClr val="tx2"/>
                </a:solidFill>
              </a:defRPr>
            </a:lvl1pPr>
          </a:lstStyle>
          <a:p>
            <a:endParaRPr lang="nl-NL" dirty="0"/>
          </a:p>
        </p:txBody>
      </p:sp>
      <p:sp>
        <p:nvSpPr>
          <p:cNvPr id="13" name="Tijdelijke aanduiding voor dianummer 12"/>
          <p:cNvSpPr>
            <a:spLocks noGrp="1"/>
          </p:cNvSpPr>
          <p:nvPr>
            <p:ph type="sldNum" sz="quarter" idx="17"/>
          </p:nvPr>
        </p:nvSpPr>
        <p:spPr/>
        <p:txBody>
          <a:bodyPr/>
          <a:lstStyle>
            <a:lvl1pPr>
              <a:defRPr>
                <a:solidFill>
                  <a:schemeClr val="tx2"/>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168891579"/>
      </p:ext>
    </p:extLst>
  </p:cSld>
  <p:clrMapOvr>
    <a:overrideClrMapping bg1="dk1" tx1="lt1" bg2="dk2" tx2="lt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Afbeelding horizontaal wit">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solidFill>
            <a:schemeClr val="tx1">
              <a:alpha val="10000"/>
            </a:schemeClr>
          </a:solidFill>
        </p:spPr>
        <p:txBody>
          <a:bodyPr wrap="square" lIns="720000" tIns="1152000">
            <a:noAutofit/>
          </a:bodyPr>
          <a:lstStyle/>
          <a:p>
            <a:r>
              <a:rPr lang="nl-NL"/>
              <a:t>Klik op het pictogram als u een afbeelding wilt toevoegen</a:t>
            </a:r>
            <a:endParaRPr lang="nl-NL" dirty="0"/>
          </a:p>
        </p:txBody>
      </p:sp>
      <p:sp>
        <p:nvSpPr>
          <p:cNvPr id="14" name="Tijdelijke aanduiding voor tekst 13"/>
          <p:cNvSpPr>
            <a:spLocks noGrp="1"/>
          </p:cNvSpPr>
          <p:nvPr>
            <p:ph type="body" sz="quarter" idx="13"/>
          </p:nvPr>
        </p:nvSpPr>
        <p:spPr>
          <a:xfrm>
            <a:off x="6553199" y="3888000"/>
            <a:ext cx="5004000" cy="2333413"/>
          </a:xfrm>
        </p:spPr>
        <p:txBody>
          <a:bodyPr tIns="50400" numCol="1" spcCol="468000" anchor="t" anchorCtr="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tel 1"/>
          <p:cNvSpPr>
            <a:spLocks noGrp="1"/>
          </p:cNvSpPr>
          <p:nvPr>
            <p:ph type="title"/>
          </p:nvPr>
        </p:nvSpPr>
        <p:spPr>
          <a:xfrm>
            <a:off x="634206" y="3888000"/>
            <a:ext cx="5004594" cy="2333413"/>
          </a:xfrm>
        </p:spPr>
        <p:txBody>
          <a:bodyPr anchor="t" anchorCtr="0"/>
          <a:lstStyle/>
          <a:p>
            <a:r>
              <a:rPr lang="nl-NL"/>
              <a:t>Klik om stijl te bewerken</a:t>
            </a:r>
            <a:endParaRPr lang="nl-NL" dirty="0"/>
          </a:p>
        </p:txBody>
      </p:sp>
      <p:sp>
        <p:nvSpPr>
          <p:cNvPr id="9" name="Tijdelijke aanduiding voor datum 8"/>
          <p:cNvSpPr>
            <a:spLocks noGrp="1"/>
          </p:cNvSpPr>
          <p:nvPr>
            <p:ph type="dt" sz="half" idx="15"/>
          </p:nvPr>
        </p:nvSpPr>
        <p:spPr/>
        <p:txBody>
          <a:bodyPr/>
          <a:lstStyle/>
          <a:p>
            <a:endParaRPr lang="nl-NL" dirty="0"/>
          </a:p>
        </p:txBody>
      </p:sp>
      <p:sp>
        <p:nvSpPr>
          <p:cNvPr id="10" name="Tijdelijke aanduiding voor voettekst 9"/>
          <p:cNvSpPr>
            <a:spLocks noGrp="1"/>
          </p:cNvSpPr>
          <p:nvPr>
            <p:ph type="ftr" sz="quarter" idx="16"/>
          </p:nvPr>
        </p:nvSpPr>
        <p:spPr/>
        <p:txBody>
          <a:bodyPr/>
          <a:lstStyle/>
          <a:p>
            <a:endParaRPr lang="nl-NL" dirty="0"/>
          </a:p>
        </p:txBody>
      </p:sp>
      <p:sp>
        <p:nvSpPr>
          <p:cNvPr id="11" name="Tijdelijke aanduiding voor dianummer 10"/>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41403901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Afbeelding hor. kleur zonder titel">
    <p:bg>
      <p:bgRef idx="1001">
        <a:schemeClr val="bg2"/>
      </p:bgRef>
    </p:bg>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solidFill>
            <a:schemeClr val="tx1">
              <a:lumMod val="85000"/>
            </a:schemeClr>
          </a:solidFill>
        </p:spPr>
        <p:txBody>
          <a:bodyPr wrap="square" lIns="720000" tIns="1152000">
            <a:noAutofit/>
          </a:bodyPr>
          <a:lstStyle>
            <a:lvl1pPr>
              <a:tabLst>
                <a:tab pos="1619250" algn="l"/>
              </a:tabLst>
              <a:defRPr>
                <a:solidFill>
                  <a:schemeClr val="bg1"/>
                </a:solidFill>
              </a:defRPr>
            </a:lvl1pPr>
          </a:lstStyle>
          <a:p>
            <a:r>
              <a:rPr lang="nl-NL"/>
              <a:t>Klik op het pictogram als u een afbeelding wilt toevoegen</a:t>
            </a:r>
            <a:endParaRPr lang="nl-NL" dirty="0"/>
          </a:p>
        </p:txBody>
      </p:sp>
      <p:sp>
        <p:nvSpPr>
          <p:cNvPr id="14" name="Tijdelijke aanduiding voor tekst 13"/>
          <p:cNvSpPr>
            <a:spLocks noGrp="1"/>
          </p:cNvSpPr>
          <p:nvPr>
            <p:ph type="body" sz="quarter" idx="13"/>
          </p:nvPr>
        </p:nvSpPr>
        <p:spPr>
          <a:xfrm>
            <a:off x="635000" y="3888000"/>
            <a:ext cx="10923588" cy="2333413"/>
          </a:xfrm>
        </p:spPr>
        <p:txBody>
          <a:bodyPr tIns="50400" numCol="2" spcCol="46800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8" name="Tijdelijke aanduiding voor datum 7"/>
          <p:cNvSpPr>
            <a:spLocks noGrp="1"/>
          </p:cNvSpPr>
          <p:nvPr>
            <p:ph type="dt" sz="half" idx="15"/>
          </p:nvPr>
        </p:nvSpPr>
        <p:spPr/>
        <p:txBody>
          <a:bodyPr/>
          <a:lstStyle>
            <a:lvl1pPr>
              <a:defRPr>
                <a:solidFill>
                  <a:schemeClr val="tx2"/>
                </a:solidFill>
              </a:defRPr>
            </a:lvl1pPr>
          </a:lstStyle>
          <a:p>
            <a:endParaRPr lang="nl-NL" dirty="0"/>
          </a:p>
        </p:txBody>
      </p:sp>
      <p:sp>
        <p:nvSpPr>
          <p:cNvPr id="9" name="Tijdelijke aanduiding voor voettekst 8"/>
          <p:cNvSpPr>
            <a:spLocks noGrp="1"/>
          </p:cNvSpPr>
          <p:nvPr>
            <p:ph type="ftr" sz="quarter" idx="16"/>
          </p:nvPr>
        </p:nvSpPr>
        <p:spPr/>
        <p:txBody>
          <a:bodyPr/>
          <a:lstStyle>
            <a:lvl1pPr>
              <a:defRPr>
                <a:solidFill>
                  <a:schemeClr val="tx2"/>
                </a:solidFill>
              </a:defRPr>
            </a:lvl1pPr>
          </a:lstStyle>
          <a:p>
            <a:endParaRPr lang="nl-NL" dirty="0"/>
          </a:p>
        </p:txBody>
      </p:sp>
      <p:sp>
        <p:nvSpPr>
          <p:cNvPr id="10" name="Tijdelijke aanduiding voor dianummer 9"/>
          <p:cNvSpPr>
            <a:spLocks noGrp="1"/>
          </p:cNvSpPr>
          <p:nvPr>
            <p:ph type="sldNum" sz="quarter" idx="17"/>
          </p:nvPr>
        </p:nvSpPr>
        <p:spPr/>
        <p:txBody>
          <a:bodyPr/>
          <a:lstStyle>
            <a:lvl1pPr>
              <a:defRPr>
                <a:solidFill>
                  <a:schemeClr val="tx2"/>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281633884"/>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fbeelding hor. wit zonder titel">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solidFill>
            <a:schemeClr val="bg1">
              <a:lumMod val="85000"/>
            </a:schemeClr>
          </a:solidFill>
        </p:spPr>
        <p:txBody>
          <a:bodyPr wrap="square" lIns="720000" tIns="1152000">
            <a:noAutofit/>
          </a:bodyPr>
          <a:lstStyle/>
          <a:p>
            <a:r>
              <a:rPr lang="nl-NL"/>
              <a:t>Klik op het pictogram als u een afbeelding wilt toevoegen</a:t>
            </a:r>
            <a:endParaRPr lang="nl-NL" dirty="0"/>
          </a:p>
        </p:txBody>
      </p:sp>
      <p:sp>
        <p:nvSpPr>
          <p:cNvPr id="14" name="Tijdelijke aanduiding voor tekst 13"/>
          <p:cNvSpPr>
            <a:spLocks noGrp="1"/>
          </p:cNvSpPr>
          <p:nvPr>
            <p:ph type="body" sz="quarter" idx="13"/>
          </p:nvPr>
        </p:nvSpPr>
        <p:spPr>
          <a:xfrm>
            <a:off x="635000" y="3888000"/>
            <a:ext cx="10923588" cy="2333413"/>
          </a:xfrm>
        </p:spPr>
        <p:txBody>
          <a:bodyPr tIns="50400" numCol="2" spcCol="46800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8" name="Tijdelijke aanduiding voor datum 7"/>
          <p:cNvSpPr>
            <a:spLocks noGrp="1"/>
          </p:cNvSpPr>
          <p:nvPr>
            <p:ph type="dt" sz="half" idx="15"/>
          </p:nvPr>
        </p:nvSpPr>
        <p:spPr/>
        <p:txBody>
          <a:bodyPr/>
          <a:lstStyle/>
          <a:p>
            <a:endParaRPr lang="nl-NL" dirty="0"/>
          </a:p>
        </p:txBody>
      </p:sp>
      <p:sp>
        <p:nvSpPr>
          <p:cNvPr id="9" name="Tijdelijke aanduiding voor voettekst 8"/>
          <p:cNvSpPr>
            <a:spLocks noGrp="1"/>
          </p:cNvSpPr>
          <p:nvPr>
            <p:ph type="ftr" sz="quarter" idx="16"/>
          </p:nvPr>
        </p:nvSpPr>
        <p:spPr/>
        <p:txBody>
          <a:bodyPr/>
          <a:lstStyle/>
          <a:p>
            <a:endParaRPr lang="nl-NL" dirty="0"/>
          </a:p>
        </p:txBody>
      </p:sp>
      <p:sp>
        <p:nvSpPr>
          <p:cNvPr id="10" name="Tijdelijke aanduiding voor dianummer 9"/>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461047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fbeelding horizontaal kleur titel">
    <p:bg>
      <p:bgRef idx="1001">
        <a:schemeClr val="bg2"/>
      </p:bgRef>
    </p:bg>
    <p:spTree>
      <p:nvGrpSpPr>
        <p:cNvPr id="1" name=""/>
        <p:cNvGrpSpPr/>
        <p:nvPr/>
      </p:nvGrpSpPr>
      <p:grpSpPr>
        <a:xfrm>
          <a:off x="0" y="0"/>
          <a:ext cx="0" cy="0"/>
          <a:chOff x="0" y="0"/>
          <a:chExt cx="0" cy="0"/>
        </a:xfrm>
      </p:grpSpPr>
      <p:sp>
        <p:nvSpPr>
          <p:cNvPr id="11" name="Tijdelijke aanduiding voor afbeelding 10"/>
          <p:cNvSpPr>
            <a:spLocks noGrp="1"/>
          </p:cNvSpPr>
          <p:nvPr>
            <p:ph type="pic" sz="quarter" idx="14"/>
          </p:nvPr>
        </p:nvSpPr>
        <p:spPr>
          <a:xfrm>
            <a:off x="0" y="3427413"/>
            <a:ext cx="12192000" cy="3430587"/>
          </a:xfrm>
          <a:custGeom>
            <a:avLst/>
            <a:gdLst>
              <a:gd name="connsiteX0" fmla="*/ 0 w 12192000"/>
              <a:gd name="connsiteY0" fmla="*/ 0 h 3430587"/>
              <a:gd name="connsiteX1" fmla="*/ 12192000 w 12192000"/>
              <a:gd name="connsiteY1" fmla="*/ 0 h 3430587"/>
              <a:gd name="connsiteX2" fmla="*/ 12192000 w 12192000"/>
              <a:gd name="connsiteY2" fmla="*/ 3430587 h 3430587"/>
              <a:gd name="connsiteX3" fmla="*/ 6330000 w 12192000"/>
              <a:gd name="connsiteY3" fmla="*/ 3430587 h 3430587"/>
              <a:gd name="connsiteX4" fmla="*/ 6330000 w 12192000"/>
              <a:gd name="connsiteY4" fmla="*/ 3192987 h 3430587"/>
              <a:gd name="connsiteX5" fmla="*/ 5862000 w 12192000"/>
              <a:gd name="connsiteY5" fmla="*/ 3192987 h 3430587"/>
              <a:gd name="connsiteX6" fmla="*/ 5862000 w 12192000"/>
              <a:gd name="connsiteY6" fmla="*/ 3430587 h 3430587"/>
              <a:gd name="connsiteX7" fmla="*/ 0 w 12192000"/>
              <a:gd name="connsiteY7" fmla="*/ 3430587 h 3430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30587">
                <a:moveTo>
                  <a:pt x="0" y="0"/>
                </a:moveTo>
                <a:lnTo>
                  <a:pt x="12192000" y="0"/>
                </a:lnTo>
                <a:lnTo>
                  <a:pt x="12192000" y="3430587"/>
                </a:lnTo>
                <a:lnTo>
                  <a:pt x="6330000" y="3430587"/>
                </a:lnTo>
                <a:lnTo>
                  <a:pt x="6330000" y="3192987"/>
                </a:lnTo>
                <a:lnTo>
                  <a:pt x="5862000" y="3192987"/>
                </a:lnTo>
                <a:lnTo>
                  <a:pt x="5862000" y="3430587"/>
                </a:lnTo>
                <a:lnTo>
                  <a:pt x="0" y="3430587"/>
                </a:lnTo>
                <a:close/>
              </a:path>
            </a:pathLst>
          </a:custGeom>
          <a:solidFill>
            <a:schemeClr val="tx1">
              <a:lumMod val="85000"/>
            </a:schemeClr>
          </a:solidFill>
        </p:spPr>
        <p:txBody>
          <a:bodyPr wrap="square" lIns="612000">
            <a:noAutofit/>
          </a:bodyPr>
          <a:lstStyle>
            <a:lvl1pPr>
              <a:buClr>
                <a:schemeClr val="bg2"/>
              </a:buClr>
              <a:defRPr>
                <a:solidFill>
                  <a:schemeClr val="bg1"/>
                </a:solidFill>
              </a:defRPr>
            </a:lvl1pPr>
          </a:lstStyle>
          <a:p>
            <a:r>
              <a:rPr lang="nl-NL"/>
              <a:t>Klik op het pictogram als u een afbeelding wilt toevoegen</a:t>
            </a:r>
            <a:endParaRPr lang="nl-NL" dirty="0"/>
          </a:p>
        </p:txBody>
      </p:sp>
      <p:sp>
        <p:nvSpPr>
          <p:cNvPr id="2" name="Titel 1"/>
          <p:cNvSpPr>
            <a:spLocks noGrp="1"/>
          </p:cNvSpPr>
          <p:nvPr>
            <p:ph type="title"/>
          </p:nvPr>
        </p:nvSpPr>
        <p:spPr>
          <a:xfrm>
            <a:off x="633600" y="1051200"/>
            <a:ext cx="10924382" cy="946800"/>
          </a:xfrm>
        </p:spPr>
        <p:txBody>
          <a:bodyPr/>
          <a:lstStyle>
            <a:lvl1pPr>
              <a:defRPr>
                <a:solidFill>
                  <a:schemeClr val="tx1"/>
                </a:solidFill>
              </a:defRPr>
            </a:lvl1pPr>
          </a:lstStyle>
          <a:p>
            <a:r>
              <a:rPr lang="nl-NL"/>
              <a:t>Klik om stijl te bewerken</a:t>
            </a:r>
            <a:endParaRPr lang="nl-NL" dirty="0"/>
          </a:p>
        </p:txBody>
      </p:sp>
      <p:sp>
        <p:nvSpPr>
          <p:cNvPr id="13" name="Tijdelijke aanduiding voor datum 12"/>
          <p:cNvSpPr>
            <a:spLocks noGrp="1"/>
          </p:cNvSpPr>
          <p:nvPr>
            <p:ph type="dt" sz="half" idx="15"/>
          </p:nvPr>
        </p:nvSpPr>
        <p:spPr/>
        <p:txBody>
          <a:bodyPr/>
          <a:lstStyle/>
          <a:p>
            <a:endParaRPr lang="nl-NL" dirty="0"/>
          </a:p>
        </p:txBody>
      </p:sp>
      <p:sp>
        <p:nvSpPr>
          <p:cNvPr id="14" name="Tijdelijke aanduiding voor voettekst 13"/>
          <p:cNvSpPr>
            <a:spLocks noGrp="1"/>
          </p:cNvSpPr>
          <p:nvPr>
            <p:ph type="ftr" sz="quarter" idx="16"/>
          </p:nvPr>
        </p:nvSpPr>
        <p:spPr/>
        <p:txBody>
          <a:bodyPr/>
          <a:lstStyle/>
          <a:p>
            <a:endParaRPr lang="nl-NL" dirty="0"/>
          </a:p>
        </p:txBody>
      </p:sp>
      <p:sp>
        <p:nvSpPr>
          <p:cNvPr id="15" name="Tijdelijke aanduiding voor dianummer 14"/>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315850997"/>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Afbeelding horizontaal wit titel">
    <p:bg>
      <p:bgRef idx="1001">
        <a:schemeClr val="bg1"/>
      </p:bgRef>
    </p:bg>
    <p:spTree>
      <p:nvGrpSpPr>
        <p:cNvPr id="1" name=""/>
        <p:cNvGrpSpPr/>
        <p:nvPr/>
      </p:nvGrpSpPr>
      <p:grpSpPr>
        <a:xfrm>
          <a:off x="0" y="0"/>
          <a:ext cx="0" cy="0"/>
          <a:chOff x="0" y="0"/>
          <a:chExt cx="0" cy="0"/>
        </a:xfrm>
      </p:grpSpPr>
      <p:sp>
        <p:nvSpPr>
          <p:cNvPr id="11" name="Tijdelijke aanduiding voor afbeelding 10"/>
          <p:cNvSpPr>
            <a:spLocks noGrp="1"/>
          </p:cNvSpPr>
          <p:nvPr>
            <p:ph type="pic" sz="quarter" idx="14"/>
          </p:nvPr>
        </p:nvSpPr>
        <p:spPr>
          <a:xfrm>
            <a:off x="0" y="3427413"/>
            <a:ext cx="12192000" cy="3430587"/>
          </a:xfrm>
          <a:custGeom>
            <a:avLst/>
            <a:gdLst>
              <a:gd name="connsiteX0" fmla="*/ 0 w 12192000"/>
              <a:gd name="connsiteY0" fmla="*/ 0 h 3430587"/>
              <a:gd name="connsiteX1" fmla="*/ 12192000 w 12192000"/>
              <a:gd name="connsiteY1" fmla="*/ 0 h 3430587"/>
              <a:gd name="connsiteX2" fmla="*/ 12192000 w 12192000"/>
              <a:gd name="connsiteY2" fmla="*/ 3430587 h 3430587"/>
              <a:gd name="connsiteX3" fmla="*/ 6330000 w 12192000"/>
              <a:gd name="connsiteY3" fmla="*/ 3430587 h 3430587"/>
              <a:gd name="connsiteX4" fmla="*/ 6330000 w 12192000"/>
              <a:gd name="connsiteY4" fmla="*/ 3192987 h 3430587"/>
              <a:gd name="connsiteX5" fmla="*/ 5862000 w 12192000"/>
              <a:gd name="connsiteY5" fmla="*/ 3192987 h 3430587"/>
              <a:gd name="connsiteX6" fmla="*/ 5862000 w 12192000"/>
              <a:gd name="connsiteY6" fmla="*/ 3430587 h 3430587"/>
              <a:gd name="connsiteX7" fmla="*/ 0 w 12192000"/>
              <a:gd name="connsiteY7" fmla="*/ 3430587 h 3430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30587">
                <a:moveTo>
                  <a:pt x="0" y="0"/>
                </a:moveTo>
                <a:lnTo>
                  <a:pt x="12192000" y="0"/>
                </a:lnTo>
                <a:lnTo>
                  <a:pt x="12192000" y="3430587"/>
                </a:lnTo>
                <a:lnTo>
                  <a:pt x="6330000" y="3430587"/>
                </a:lnTo>
                <a:lnTo>
                  <a:pt x="6330000" y="3192987"/>
                </a:lnTo>
                <a:lnTo>
                  <a:pt x="5862000" y="3192987"/>
                </a:lnTo>
                <a:lnTo>
                  <a:pt x="5862000" y="3430587"/>
                </a:lnTo>
                <a:lnTo>
                  <a:pt x="0" y="3430587"/>
                </a:lnTo>
                <a:close/>
              </a:path>
            </a:pathLst>
          </a:custGeom>
          <a:solidFill>
            <a:schemeClr val="tx1">
              <a:alpha val="10000"/>
            </a:schemeClr>
          </a:solidFill>
        </p:spPr>
        <p:txBody>
          <a:bodyPr wrap="square" lIns="612000">
            <a:noAutofit/>
          </a:bodyPr>
          <a:lstStyle/>
          <a:p>
            <a:r>
              <a:rPr lang="nl-NL"/>
              <a:t>Klik op het pictogram als u een afbeelding wilt toevoegen</a:t>
            </a:r>
          </a:p>
        </p:txBody>
      </p:sp>
      <p:sp>
        <p:nvSpPr>
          <p:cNvPr id="9" name="Titel 8"/>
          <p:cNvSpPr>
            <a:spLocks noGrp="1"/>
          </p:cNvSpPr>
          <p:nvPr>
            <p:ph type="title"/>
          </p:nvPr>
        </p:nvSpPr>
        <p:spPr>
          <a:xfrm>
            <a:off x="634206" y="1051200"/>
            <a:ext cx="10924382" cy="946800"/>
          </a:xfrm>
        </p:spPr>
        <p:txBody>
          <a:bodyPr/>
          <a:lstStyle/>
          <a:p>
            <a:r>
              <a:rPr lang="nl-NL"/>
              <a:t>Klik om stijl te bewerken</a:t>
            </a:r>
            <a:endParaRPr lang="nl-NL" dirty="0"/>
          </a:p>
        </p:txBody>
      </p:sp>
      <p:sp>
        <p:nvSpPr>
          <p:cNvPr id="5" name="Tijdelijke aanduiding voor datum 4"/>
          <p:cNvSpPr>
            <a:spLocks noGrp="1"/>
          </p:cNvSpPr>
          <p:nvPr>
            <p:ph type="dt" sz="half" idx="15"/>
          </p:nvPr>
        </p:nvSpPr>
        <p:spPr/>
        <p:txBody>
          <a:bodyPr/>
          <a:lstStyle/>
          <a:p>
            <a:endParaRPr lang="nl-NL" dirty="0"/>
          </a:p>
        </p:txBody>
      </p:sp>
      <p:sp>
        <p:nvSpPr>
          <p:cNvPr id="6" name="Tijdelijke aanduiding voor voettekst 5"/>
          <p:cNvSpPr>
            <a:spLocks noGrp="1"/>
          </p:cNvSpPr>
          <p:nvPr>
            <p:ph type="ftr" sz="quarter" idx="16"/>
          </p:nvPr>
        </p:nvSpPr>
        <p:spPr/>
        <p:txBody>
          <a:bodyPr/>
          <a:lstStyle/>
          <a:p>
            <a:endParaRPr lang="nl-NL" dirty="0"/>
          </a:p>
        </p:txBody>
      </p:sp>
      <p:sp>
        <p:nvSpPr>
          <p:cNvPr id="7" name="Tijdelijke aanduiding voor dianummer 6"/>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50480462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dia afbeelding verticaal">
    <p:spTree>
      <p:nvGrpSpPr>
        <p:cNvPr id="1" name=""/>
        <p:cNvGrpSpPr/>
        <p:nvPr/>
      </p:nvGrpSpPr>
      <p:grpSpPr>
        <a:xfrm>
          <a:off x="0" y="0"/>
          <a:ext cx="0" cy="0"/>
          <a:chOff x="0" y="0"/>
          <a:chExt cx="0" cy="0"/>
        </a:xfrm>
      </p:grpSpPr>
      <p:sp>
        <p:nvSpPr>
          <p:cNvPr id="32" name="Tijdelijke aanduiding voor afbeelding 31"/>
          <p:cNvSpPr>
            <a:spLocks noGrp="1"/>
          </p:cNvSpPr>
          <p:nvPr>
            <p:ph type="pic" sz="quarter" idx="22"/>
          </p:nvPr>
        </p:nvSpPr>
        <p:spPr>
          <a:xfrm>
            <a:off x="-3175" y="0"/>
            <a:ext cx="6099175" cy="6858000"/>
          </a:xfrm>
          <a:custGeom>
            <a:avLst/>
            <a:gdLst>
              <a:gd name="connsiteX0" fmla="*/ 0 w 6099175"/>
              <a:gd name="connsiteY0" fmla="*/ 0 h 6858000"/>
              <a:gd name="connsiteX1" fmla="*/ 5776763 w 6099175"/>
              <a:gd name="connsiteY1" fmla="*/ 0 h 6858000"/>
              <a:gd name="connsiteX2" fmla="*/ 5776763 w 6099175"/>
              <a:gd name="connsiteY2" fmla="*/ 1144800 h 6858000"/>
              <a:gd name="connsiteX3" fmla="*/ 6099175 w 6099175"/>
              <a:gd name="connsiteY3" fmla="*/ 1144800 h 6858000"/>
              <a:gd name="connsiteX4" fmla="*/ 6099175 w 6099175"/>
              <a:gd name="connsiteY4" fmla="*/ 6541200 h 6858000"/>
              <a:gd name="connsiteX5" fmla="*/ 5776595 w 6099175"/>
              <a:gd name="connsiteY5" fmla="*/ 6541200 h 6858000"/>
              <a:gd name="connsiteX6" fmla="*/ 5776595 w 6099175"/>
              <a:gd name="connsiteY6" fmla="*/ 6858000 h 6858000"/>
              <a:gd name="connsiteX7" fmla="*/ 0 w 609917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9175" h="6858000">
                <a:moveTo>
                  <a:pt x="0" y="0"/>
                </a:moveTo>
                <a:lnTo>
                  <a:pt x="5776763" y="0"/>
                </a:lnTo>
                <a:lnTo>
                  <a:pt x="5776763" y="1144800"/>
                </a:lnTo>
                <a:lnTo>
                  <a:pt x="6099175" y="1144800"/>
                </a:lnTo>
                <a:lnTo>
                  <a:pt x="6099175" y="6541200"/>
                </a:lnTo>
                <a:lnTo>
                  <a:pt x="5776595" y="6541200"/>
                </a:lnTo>
                <a:lnTo>
                  <a:pt x="5776595" y="6858000"/>
                </a:lnTo>
                <a:lnTo>
                  <a:pt x="0" y="6858000"/>
                </a:lnTo>
                <a:close/>
              </a:path>
            </a:pathLst>
          </a:custGeom>
          <a:solidFill>
            <a:schemeClr val="bg1">
              <a:lumMod val="85000"/>
            </a:schemeClr>
          </a:solidFill>
        </p:spPr>
        <p:txBody>
          <a:bodyPr wrap="square" lIns="612000" anchor="ctr" anchorCtr="0">
            <a:noAutofit/>
          </a:bodyPr>
          <a:lstStyle/>
          <a:p>
            <a:r>
              <a:rPr lang="nl-NL"/>
              <a:t>Klik op het pictogram als u een afbeelding wilt toevoegen</a:t>
            </a:r>
          </a:p>
        </p:txBody>
      </p:sp>
      <p:sp>
        <p:nvSpPr>
          <p:cNvPr id="16" name="Rechthoek 15"/>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1" name="Rechthoek 20"/>
          <p:cNvSpPr>
            <a:spLocks/>
          </p:cNvSpPr>
          <p:nvPr userDrawn="1"/>
        </p:nvSpPr>
        <p:spPr>
          <a:xfrm>
            <a:off x="5862000" y="6620400"/>
            <a:ext cx="468000" cy="2376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4" name="Tijdelijke aanduiding voor tekst 16"/>
          <p:cNvSpPr>
            <a:spLocks noGrp="1"/>
          </p:cNvSpPr>
          <p:nvPr>
            <p:ph type="body" sz="quarter" idx="21" hasCustomPrompt="1"/>
          </p:nvPr>
        </p:nvSpPr>
        <p:spPr>
          <a:xfrm>
            <a:off x="6553200" y="5832053"/>
            <a:ext cx="5004000" cy="389360"/>
          </a:xfrm>
        </p:spPr>
        <p:txBody>
          <a:bodyPr lIns="118800" anchor="b" anchorCtr="0">
            <a:noAutofit/>
          </a:bodyPr>
          <a:lstStyle>
            <a:lvl1pPr marL="0" indent="0">
              <a:buNone/>
              <a:defRPr sz="16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sp>
        <p:nvSpPr>
          <p:cNvPr id="19" name="Rechthoek 18"/>
          <p:cNvSpPr/>
          <p:nvPr userDrawn="1"/>
        </p:nvSpPr>
        <p:spPr>
          <a:xfrm>
            <a:off x="5773420" y="6541200"/>
            <a:ext cx="647700" cy="3168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ijdelijke aanduiding voor datum 10"/>
          <p:cNvSpPr>
            <a:spLocks noGrp="1"/>
          </p:cNvSpPr>
          <p:nvPr>
            <p:ph type="dt" sz="half" idx="23"/>
          </p:nvPr>
        </p:nvSpPr>
        <p:spPr/>
        <p:txBody>
          <a:bodyPr/>
          <a:lstStyle/>
          <a:p>
            <a:endParaRPr lang="nl-NL" dirty="0"/>
          </a:p>
        </p:txBody>
      </p:sp>
      <p:sp>
        <p:nvSpPr>
          <p:cNvPr id="12" name="Tijdelijke aanduiding voor voettekst 11"/>
          <p:cNvSpPr>
            <a:spLocks noGrp="1"/>
          </p:cNvSpPr>
          <p:nvPr>
            <p:ph type="ftr" sz="quarter" idx="24"/>
          </p:nvPr>
        </p:nvSpPr>
        <p:spPr/>
        <p:txBody>
          <a:bodyPr/>
          <a:lstStyle/>
          <a:p>
            <a:endParaRPr lang="nl-NL" dirty="0"/>
          </a:p>
        </p:txBody>
      </p:sp>
      <p:sp>
        <p:nvSpPr>
          <p:cNvPr id="15" name="Tijdelijke aanduiding voor dianummer 14"/>
          <p:cNvSpPr>
            <a:spLocks noGrp="1"/>
          </p:cNvSpPr>
          <p:nvPr>
            <p:ph type="sldNum" sz="quarter" idx="25"/>
          </p:nvPr>
        </p:nvSpPr>
        <p:spPr/>
        <p:txBody>
          <a:bodyPr/>
          <a:lstStyle/>
          <a:p>
            <a:fld id="{10A0A6AF-03C5-477E-939A-E28F7E7F05EA}" type="slidenum">
              <a:rPr lang="nl-NL" smtClean="0"/>
              <a:pPr/>
              <a:t>‹nr.›</a:t>
            </a:fld>
            <a:endParaRPr lang="nl-NL" dirty="0"/>
          </a:p>
        </p:txBody>
      </p:sp>
      <p:sp>
        <p:nvSpPr>
          <p:cNvPr id="17" name="Titel 1"/>
          <p:cNvSpPr>
            <a:spLocks noGrp="1"/>
          </p:cNvSpPr>
          <p:nvPr>
            <p:ph type="ctrTitle"/>
          </p:nvPr>
        </p:nvSpPr>
        <p:spPr>
          <a:xfrm>
            <a:off x="6553200" y="1885467"/>
            <a:ext cx="5004000" cy="2336400"/>
          </a:xfrm>
        </p:spPr>
        <p:txBody>
          <a:bodyPr tIns="90000" bIns="90000" anchor="b">
            <a:normAutofit/>
          </a:bodyPr>
          <a:lstStyle>
            <a:lvl1pPr algn="l">
              <a:defRPr sz="3600">
                <a:solidFill>
                  <a:schemeClr val="bg1"/>
                </a:solidFill>
              </a:defRPr>
            </a:lvl1pPr>
          </a:lstStyle>
          <a:p>
            <a:r>
              <a:rPr lang="nl-NL"/>
              <a:t>Klik om stijl te bewerken</a:t>
            </a:r>
            <a:endParaRPr lang="nl-NL" dirty="0"/>
          </a:p>
        </p:txBody>
      </p:sp>
      <p:sp>
        <p:nvSpPr>
          <p:cNvPr id="18" name="Ondertitel 2"/>
          <p:cNvSpPr>
            <a:spLocks noGrp="1"/>
          </p:cNvSpPr>
          <p:nvPr>
            <p:ph type="subTitle" idx="1"/>
          </p:nvPr>
        </p:nvSpPr>
        <p:spPr>
          <a:xfrm>
            <a:off x="6553200" y="4218267"/>
            <a:ext cx="5004000" cy="1613786"/>
          </a:xfrm>
        </p:spPr>
        <p:txBody>
          <a:bodyPr lIns="104400" tIns="900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NL" dirty="0"/>
          </a:p>
        </p:txBody>
      </p:sp>
      <p:pic>
        <p:nvPicPr>
          <p:cNvPr id="20" name="Afbeelding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1783080"/>
          </a:xfrm>
          <a:prstGeom prst="rect">
            <a:avLst/>
          </a:prstGeom>
        </p:spPr>
      </p:pic>
    </p:spTree>
    <p:extLst>
      <p:ext uri="{BB962C8B-B14F-4D97-AF65-F5344CB8AC3E}">
        <p14:creationId xmlns:p14="http://schemas.microsoft.com/office/powerpoint/2010/main" val="6262234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Afbeelding">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67795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Afbeelding met titel">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Titel 4"/>
          <p:cNvSpPr>
            <a:spLocks noGrp="1"/>
          </p:cNvSpPr>
          <p:nvPr>
            <p:ph type="title"/>
          </p:nvPr>
        </p:nvSpPr>
        <p:spPr>
          <a:xfrm>
            <a:off x="0" y="5153776"/>
            <a:ext cx="12192000" cy="576000"/>
          </a:xfrm>
          <a:solidFill>
            <a:schemeClr val="tx2"/>
          </a:solidFill>
        </p:spPr>
        <p:txBody>
          <a:bodyPr lIns="756000" anchor="ctr" anchorCtr="0">
            <a:noAutofit/>
          </a:bodyPr>
          <a:lstStyle>
            <a:lvl1pPr algn="l">
              <a:defRPr sz="3200">
                <a:solidFill>
                  <a:schemeClr val="bg1"/>
                </a:solidFill>
              </a:defRPr>
            </a:lvl1pPr>
          </a:lstStyle>
          <a:p>
            <a:r>
              <a:rPr lang="nl-NL"/>
              <a:t>Klik om stijl te bewerken</a:t>
            </a:r>
            <a:endParaRPr lang="nl-NL" dirty="0"/>
          </a:p>
        </p:txBody>
      </p:sp>
      <p:sp>
        <p:nvSpPr>
          <p:cNvPr id="3" name="Tijdelijke aanduiding voor tekst 2"/>
          <p:cNvSpPr>
            <a:spLocks noGrp="1"/>
          </p:cNvSpPr>
          <p:nvPr>
            <p:ph type="body" sz="quarter" idx="10"/>
          </p:nvPr>
        </p:nvSpPr>
        <p:spPr>
          <a:xfrm>
            <a:off x="0" y="5825413"/>
            <a:ext cx="12192000" cy="396000"/>
          </a:xfrm>
          <a:solidFill>
            <a:schemeClr val="bg1"/>
          </a:solidFill>
        </p:spPr>
        <p:txBody>
          <a:bodyPr lIns="756000" anchor="ctr" anchorCtr="0">
            <a:normAutofit/>
          </a:bodyPr>
          <a:lstStyle>
            <a:lvl1pPr marL="0" indent="0">
              <a:buNone/>
              <a:defRPr sz="2000" i="0">
                <a:solidFill>
                  <a:schemeClr val="tx1"/>
                </a:solidFill>
              </a:defRPr>
            </a:lvl1pPr>
            <a:lvl2pPr marL="313200" indent="0">
              <a:buNone/>
              <a:defRPr/>
            </a:lvl2pPr>
            <a:lvl3pPr marL="630000" indent="0">
              <a:buNone/>
              <a:defRPr/>
            </a:lvl3pPr>
            <a:lvl4pPr marL="943200" indent="0">
              <a:buNone/>
              <a:defRPr/>
            </a:lvl4pPr>
            <a:lvl5pPr marL="1260000" indent="0">
              <a:buNone/>
              <a:defRPr/>
            </a:lvl5pPr>
          </a:lstStyle>
          <a:p>
            <a:pPr lvl="0"/>
            <a:r>
              <a:rPr lang="nl-NL"/>
              <a:t>Klikken om de tekststijl van het model te bewerken</a:t>
            </a:r>
          </a:p>
        </p:txBody>
      </p:sp>
      <p:pic>
        <p:nvPicPr>
          <p:cNvPr id="4" name="Afbeelding 3"/>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Tree>
    <p:extLst>
      <p:ext uri="{BB962C8B-B14F-4D97-AF65-F5344CB8AC3E}">
        <p14:creationId xmlns:p14="http://schemas.microsoft.com/office/powerpoint/2010/main" val="9924026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abel/grafiek">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a:t>Klik om stijl te bewerken</a:t>
            </a:r>
            <a:endParaRPr lang="nl-NL" dirty="0"/>
          </a:p>
        </p:txBody>
      </p:sp>
      <p:sp>
        <p:nvSpPr>
          <p:cNvPr id="3" name="Tijdelijke aanduiding voor inhoud 2"/>
          <p:cNvSpPr>
            <a:spLocks noGrp="1"/>
          </p:cNvSpPr>
          <p:nvPr>
            <p:ph sz="quarter" idx="13"/>
          </p:nvPr>
        </p:nvSpPr>
        <p:spPr>
          <a:xfrm>
            <a:off x="635000" y="2276475"/>
            <a:ext cx="10923588" cy="39449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0" name="Tijdelijke aanduiding voor datum 9"/>
          <p:cNvSpPr>
            <a:spLocks noGrp="1"/>
          </p:cNvSpPr>
          <p:nvPr>
            <p:ph type="dt" sz="half" idx="14"/>
          </p:nvPr>
        </p:nvSpPr>
        <p:spPr/>
        <p:txBody>
          <a:bodyPr/>
          <a:lstStyle/>
          <a:p>
            <a:endParaRPr lang="nl-NL" dirty="0"/>
          </a:p>
        </p:txBody>
      </p:sp>
      <p:sp>
        <p:nvSpPr>
          <p:cNvPr id="11" name="Tijdelijke aanduiding voor voettekst 10"/>
          <p:cNvSpPr>
            <a:spLocks noGrp="1"/>
          </p:cNvSpPr>
          <p:nvPr>
            <p:ph type="ftr" sz="quarter" idx="15"/>
          </p:nvPr>
        </p:nvSpPr>
        <p:spPr/>
        <p:txBody>
          <a:bodyPr/>
          <a:lstStyle/>
          <a:p>
            <a:endParaRPr lang="nl-NL" dirty="0"/>
          </a:p>
        </p:txBody>
      </p:sp>
      <p:sp>
        <p:nvSpPr>
          <p:cNvPr id="12" name="Tijdelijke aanduiding voor dianummer 11"/>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590003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abel/grafiek met bijschrift">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a:t>Klik om stijl te bewerken</a:t>
            </a:r>
          </a:p>
        </p:txBody>
      </p:sp>
      <p:sp>
        <p:nvSpPr>
          <p:cNvPr id="3" name="Tijdelijke aanduiding voor tekst 2"/>
          <p:cNvSpPr>
            <a:spLocks noGrp="1"/>
          </p:cNvSpPr>
          <p:nvPr>
            <p:ph type="body" sz="quarter" idx="14"/>
          </p:nvPr>
        </p:nvSpPr>
        <p:spPr>
          <a:xfrm>
            <a:off x="7958859" y="2276475"/>
            <a:ext cx="3600000" cy="3937000"/>
          </a:xfrm>
        </p:spPr>
        <p:txBody>
          <a:bodyPr/>
          <a:lstStyle>
            <a:lvl1pPr marL="0" indent="0">
              <a:buNone/>
              <a:defRPr sz="2000"/>
            </a:lvl1pPr>
            <a:lvl2pPr marL="313200" indent="0">
              <a:buNone/>
              <a:defRPr sz="1800"/>
            </a:lvl2pPr>
            <a:lvl3pPr marL="630000" indent="0">
              <a:buNone/>
              <a:defRPr sz="1600"/>
            </a:lvl3pPr>
            <a:lvl4pPr marL="943200" indent="0">
              <a:buNone/>
              <a:defRPr sz="1600"/>
            </a:lvl4pPr>
            <a:lvl5pPr marL="1260000" indent="0">
              <a:buNone/>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9" name="Tijdelijke aanduiding voor inhoud 8"/>
          <p:cNvSpPr>
            <a:spLocks noGrp="1"/>
          </p:cNvSpPr>
          <p:nvPr>
            <p:ph sz="quarter" idx="15"/>
          </p:nvPr>
        </p:nvSpPr>
        <p:spPr>
          <a:xfrm>
            <a:off x="635000" y="2276475"/>
            <a:ext cx="7178964" cy="39449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1" name="Tijdelijke aanduiding voor datum 10"/>
          <p:cNvSpPr>
            <a:spLocks noGrp="1"/>
          </p:cNvSpPr>
          <p:nvPr>
            <p:ph type="dt" sz="half" idx="16"/>
          </p:nvPr>
        </p:nvSpPr>
        <p:spPr/>
        <p:txBody>
          <a:bodyPr/>
          <a:lstStyle/>
          <a:p>
            <a:endParaRPr lang="nl-NL" dirty="0"/>
          </a:p>
        </p:txBody>
      </p:sp>
      <p:sp>
        <p:nvSpPr>
          <p:cNvPr id="12" name="Tijdelijke aanduiding voor voettekst 11"/>
          <p:cNvSpPr>
            <a:spLocks noGrp="1"/>
          </p:cNvSpPr>
          <p:nvPr>
            <p:ph type="ftr" sz="quarter" idx="17"/>
          </p:nvPr>
        </p:nvSpPr>
        <p:spPr/>
        <p:txBody>
          <a:bodyPr/>
          <a:lstStyle/>
          <a:p>
            <a:endParaRPr lang="nl-NL" dirty="0"/>
          </a:p>
        </p:txBody>
      </p:sp>
      <p:sp>
        <p:nvSpPr>
          <p:cNvPr id="13" name="Tijdelijke aanduiding voor dianummer 12"/>
          <p:cNvSpPr>
            <a:spLocks noGrp="1"/>
          </p:cNvSpPr>
          <p:nvPr>
            <p:ph type="sldNum" sz="quarter" idx="18"/>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2086888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abel/grafiek verticaal">
    <p:spTree>
      <p:nvGrpSpPr>
        <p:cNvPr id="1" name=""/>
        <p:cNvGrpSpPr/>
        <p:nvPr/>
      </p:nvGrpSpPr>
      <p:grpSpPr>
        <a:xfrm>
          <a:off x="0" y="0"/>
          <a:ext cx="0" cy="0"/>
          <a:chOff x="0" y="0"/>
          <a:chExt cx="0" cy="0"/>
        </a:xfrm>
      </p:grpSpPr>
      <p:sp>
        <p:nvSpPr>
          <p:cNvPr id="7" name="Rechthoek 6"/>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jdelijke aanduiding voor tekst 9"/>
          <p:cNvSpPr>
            <a:spLocks noGrp="1"/>
          </p:cNvSpPr>
          <p:nvPr>
            <p:ph type="body" sz="quarter" idx="14"/>
          </p:nvPr>
        </p:nvSpPr>
        <p:spPr>
          <a:xfrm>
            <a:off x="6550024" y="2289599"/>
            <a:ext cx="5004000" cy="3931813"/>
          </a:xfrm>
        </p:spPr>
        <p:txBody>
          <a:bodyPr anchor="t" anchorCtr="0"/>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8" name="Afbeelding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12" name="Rechthoek 11"/>
          <p:cNvSpPr>
            <a:spLocks/>
          </p:cNvSpPr>
          <p:nvPr userDrawn="1"/>
        </p:nvSpPr>
        <p:spPr>
          <a:xfrm>
            <a:off x="5862000" y="6620400"/>
            <a:ext cx="468000" cy="2376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el 1"/>
          <p:cNvSpPr>
            <a:spLocks noGrp="1"/>
          </p:cNvSpPr>
          <p:nvPr>
            <p:ph type="title"/>
          </p:nvPr>
        </p:nvSpPr>
        <p:spPr>
          <a:xfrm>
            <a:off x="6550024" y="1051200"/>
            <a:ext cx="5004000" cy="948047"/>
          </a:xfrm>
        </p:spPr>
        <p:txBody>
          <a:bodyPr/>
          <a:lstStyle>
            <a:lvl1pPr>
              <a:defRPr>
                <a:solidFill>
                  <a:schemeClr val="bg1"/>
                </a:solidFill>
              </a:defRPr>
            </a:lvl1pPr>
          </a:lstStyle>
          <a:p>
            <a:r>
              <a:rPr lang="nl-NL"/>
              <a:t>Klik om stijl te bewerken</a:t>
            </a:r>
            <a:endParaRPr lang="nl-NL" dirty="0"/>
          </a:p>
        </p:txBody>
      </p:sp>
      <p:sp>
        <p:nvSpPr>
          <p:cNvPr id="9" name="Tijdelijke aanduiding voor inhoud 8"/>
          <p:cNvSpPr>
            <a:spLocks noGrp="1"/>
          </p:cNvSpPr>
          <p:nvPr>
            <p:ph sz="quarter" idx="19"/>
          </p:nvPr>
        </p:nvSpPr>
        <p:spPr>
          <a:xfrm>
            <a:off x="635000" y="1066799"/>
            <a:ext cx="5003800" cy="515461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4" name="Tijdelijke aanduiding voor datum 13"/>
          <p:cNvSpPr>
            <a:spLocks noGrp="1"/>
          </p:cNvSpPr>
          <p:nvPr>
            <p:ph type="dt" sz="half" idx="20"/>
          </p:nvPr>
        </p:nvSpPr>
        <p:spPr/>
        <p:txBody>
          <a:bodyPr/>
          <a:lstStyle/>
          <a:p>
            <a:endParaRPr lang="nl-NL" dirty="0"/>
          </a:p>
        </p:txBody>
      </p:sp>
      <p:sp>
        <p:nvSpPr>
          <p:cNvPr id="15" name="Tijdelijke aanduiding voor voettekst 14"/>
          <p:cNvSpPr>
            <a:spLocks noGrp="1"/>
          </p:cNvSpPr>
          <p:nvPr>
            <p:ph type="ftr" sz="quarter" idx="21"/>
          </p:nvPr>
        </p:nvSpPr>
        <p:spPr/>
        <p:txBody>
          <a:bodyPr/>
          <a:lstStyle/>
          <a:p>
            <a:endParaRPr lang="nl-NL" dirty="0"/>
          </a:p>
        </p:txBody>
      </p:sp>
      <p:sp>
        <p:nvSpPr>
          <p:cNvPr id="16" name="Tijdelijke aanduiding voor dianummer 15"/>
          <p:cNvSpPr>
            <a:spLocks noGrp="1"/>
          </p:cNvSpPr>
          <p:nvPr>
            <p:ph type="sldNum" sz="quarter" idx="2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904443803"/>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Contact A">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hasCustomPrompt="1"/>
          </p:nvPr>
        </p:nvSpPr>
        <p:spPr>
          <a:xfrm>
            <a:off x="635000" y="1875617"/>
            <a:ext cx="10923588" cy="1551796"/>
          </a:xfrm>
        </p:spPr>
        <p:txBody>
          <a:bodyPr anchor="ctr" anchorCtr="0">
            <a:normAutofit/>
          </a:bodyPr>
          <a:lstStyle>
            <a:lvl1pPr>
              <a:defRPr sz="4800">
                <a:solidFill>
                  <a:schemeClr val="bg1"/>
                </a:solidFill>
              </a:defRPr>
            </a:lvl1pPr>
          </a:lstStyle>
          <a:p>
            <a:r>
              <a:rPr lang="nl-NL" dirty="0"/>
              <a:t>Typ een afsluitende zin</a:t>
            </a:r>
          </a:p>
        </p:txBody>
      </p:sp>
      <p:sp>
        <p:nvSpPr>
          <p:cNvPr id="18" name="Tijdelijke aanduiding voor tekst 13"/>
          <p:cNvSpPr>
            <a:spLocks noGrp="1"/>
          </p:cNvSpPr>
          <p:nvPr>
            <p:ph type="body" sz="quarter" idx="13" hasCustomPrompt="1"/>
          </p:nvPr>
        </p:nvSpPr>
        <p:spPr>
          <a:xfrm>
            <a:off x="5156753" y="3846022"/>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19" name="Tijdelijke aanduiding voor tekst 13"/>
          <p:cNvSpPr>
            <a:spLocks noGrp="1"/>
          </p:cNvSpPr>
          <p:nvPr>
            <p:ph type="body" sz="quarter" idx="17" hasCustomPrompt="1"/>
          </p:nvPr>
        </p:nvSpPr>
        <p:spPr>
          <a:xfrm>
            <a:off x="5156753" y="4639509"/>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0" name="Tijdelijke aanduiding voor tekst 13"/>
          <p:cNvSpPr>
            <a:spLocks noGrp="1"/>
          </p:cNvSpPr>
          <p:nvPr>
            <p:ph type="body" sz="quarter" idx="18" hasCustomPrompt="1"/>
          </p:nvPr>
        </p:nvSpPr>
        <p:spPr>
          <a:xfrm>
            <a:off x="5156753" y="5405528"/>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1" name="Tijdelijke aanduiding voor afbeelding 3"/>
          <p:cNvSpPr>
            <a:spLocks noGrp="1" noChangeAspect="1"/>
          </p:cNvSpPr>
          <p:nvPr>
            <p:ph type="pic" sz="quarter" idx="19"/>
          </p:nvPr>
        </p:nvSpPr>
        <p:spPr>
          <a:xfrm>
            <a:off x="4544781" y="3921366"/>
            <a:ext cx="541203" cy="540000"/>
          </a:xfrm>
          <a:blipFill>
            <a:blip r:embed="rId2"/>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2" name="Tijdelijke aanduiding voor afbeelding 3"/>
          <p:cNvSpPr>
            <a:spLocks noGrp="1" noChangeAspect="1"/>
          </p:cNvSpPr>
          <p:nvPr>
            <p:ph type="pic" sz="quarter" idx="20"/>
          </p:nvPr>
        </p:nvSpPr>
        <p:spPr>
          <a:xfrm>
            <a:off x="4544781" y="4707382"/>
            <a:ext cx="541203" cy="540000"/>
          </a:xfrm>
          <a:blipFill>
            <a:blip r:embed="rId3"/>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3" name="Tijdelijke aanduiding voor afbeelding 3"/>
          <p:cNvSpPr>
            <a:spLocks noGrp="1" noChangeAspect="1"/>
          </p:cNvSpPr>
          <p:nvPr>
            <p:ph type="pic" sz="quarter" idx="21"/>
          </p:nvPr>
        </p:nvSpPr>
        <p:spPr>
          <a:xfrm>
            <a:off x="4544781" y="5480872"/>
            <a:ext cx="541203" cy="540000"/>
          </a:xfrm>
          <a:blipFill>
            <a:blip r:embed="rId4"/>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4" name="Rechthoek 23"/>
          <p:cNvSpPr/>
          <p:nvPr userDrawn="1"/>
        </p:nvSpPr>
        <p:spPr>
          <a:xfrm>
            <a:off x="5773420" y="6541200"/>
            <a:ext cx="647700" cy="3168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ijdelijke aanduiding voor datum 6"/>
          <p:cNvSpPr>
            <a:spLocks noGrp="1"/>
          </p:cNvSpPr>
          <p:nvPr>
            <p:ph type="dt" sz="half" idx="22"/>
          </p:nvPr>
        </p:nvSpPr>
        <p:spPr/>
        <p:txBody>
          <a:bodyPr/>
          <a:lstStyle/>
          <a:p>
            <a:endParaRPr lang="nl-NL" dirty="0"/>
          </a:p>
        </p:txBody>
      </p:sp>
      <p:sp>
        <p:nvSpPr>
          <p:cNvPr id="8" name="Tijdelijke aanduiding voor voettekst 7"/>
          <p:cNvSpPr>
            <a:spLocks noGrp="1"/>
          </p:cNvSpPr>
          <p:nvPr>
            <p:ph type="ftr" sz="quarter" idx="23"/>
          </p:nvPr>
        </p:nvSpPr>
        <p:spPr/>
        <p:txBody>
          <a:bodyPr/>
          <a:lstStyle/>
          <a:p>
            <a:endParaRPr lang="nl-NL" dirty="0"/>
          </a:p>
        </p:txBody>
      </p:sp>
      <p:sp>
        <p:nvSpPr>
          <p:cNvPr id="9" name="Tijdelijke aanduiding voor dianummer 8"/>
          <p:cNvSpPr>
            <a:spLocks noGrp="1"/>
          </p:cNvSpPr>
          <p:nvPr>
            <p:ph type="sldNum" sz="quarter" idx="24"/>
          </p:nvPr>
        </p:nvSpPr>
        <p:spPr/>
        <p:txBody>
          <a:bodyPr/>
          <a:lstStyle/>
          <a:p>
            <a:fld id="{10A0A6AF-03C5-477E-939A-E28F7E7F05EA}" type="slidenum">
              <a:rPr lang="nl-NL" smtClean="0"/>
              <a:pPr/>
              <a:t>‹nr.›</a:t>
            </a:fld>
            <a:endParaRPr lang="nl-NL" dirty="0"/>
          </a:p>
        </p:txBody>
      </p:sp>
      <p:pic>
        <p:nvPicPr>
          <p:cNvPr id="15" name="Afbeelding 1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000" cy="1783080"/>
          </a:xfrm>
          <a:prstGeom prst="rect">
            <a:avLst/>
          </a:prstGeom>
        </p:spPr>
      </p:pic>
    </p:spTree>
    <p:extLst>
      <p:ext uri="{BB962C8B-B14F-4D97-AF65-F5344CB8AC3E}">
        <p14:creationId xmlns:p14="http://schemas.microsoft.com/office/powerpoint/2010/main" val="18280097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Contact B">
    <p:spTree>
      <p:nvGrpSpPr>
        <p:cNvPr id="1" name=""/>
        <p:cNvGrpSpPr/>
        <p:nvPr/>
      </p:nvGrpSpPr>
      <p:grpSpPr>
        <a:xfrm>
          <a:off x="0" y="0"/>
          <a:ext cx="0" cy="0"/>
          <a:chOff x="0" y="0"/>
          <a:chExt cx="0" cy="0"/>
        </a:xfrm>
      </p:grpSpPr>
      <p:sp>
        <p:nvSpPr>
          <p:cNvPr id="6" name="Rechthoek 5"/>
          <p:cNvSpPr/>
          <p:nvPr userDrawn="1"/>
        </p:nvSpPr>
        <p:spPr>
          <a:xfrm>
            <a:off x="0" y="-1"/>
            <a:ext cx="6096000"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hasCustomPrompt="1"/>
          </p:nvPr>
        </p:nvSpPr>
        <p:spPr>
          <a:xfrm>
            <a:off x="635000" y="2565400"/>
            <a:ext cx="5003800" cy="1727200"/>
          </a:xfrm>
        </p:spPr>
        <p:txBody>
          <a:bodyPr anchor="ctr" anchorCtr="0">
            <a:normAutofit/>
          </a:bodyPr>
          <a:lstStyle>
            <a:lvl1pPr>
              <a:defRPr sz="4800">
                <a:solidFill>
                  <a:schemeClr val="bg1"/>
                </a:solidFill>
              </a:defRPr>
            </a:lvl1pPr>
          </a:lstStyle>
          <a:p>
            <a:r>
              <a:rPr lang="nl-NL" dirty="0"/>
              <a:t>Typ een afsluitende zin</a:t>
            </a:r>
          </a:p>
        </p:txBody>
      </p:sp>
      <p:sp>
        <p:nvSpPr>
          <p:cNvPr id="18" name="Tijdelijke aanduiding voor tekst 13"/>
          <p:cNvSpPr>
            <a:spLocks noGrp="1"/>
          </p:cNvSpPr>
          <p:nvPr>
            <p:ph type="body" sz="quarter" idx="13" hasCustomPrompt="1"/>
          </p:nvPr>
        </p:nvSpPr>
        <p:spPr>
          <a:xfrm>
            <a:off x="7176285" y="2286000"/>
            <a:ext cx="4382303"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19" name="Tijdelijke aanduiding voor tekst 13"/>
          <p:cNvSpPr>
            <a:spLocks noGrp="1"/>
          </p:cNvSpPr>
          <p:nvPr>
            <p:ph type="body" sz="quarter" idx="17" hasCustomPrompt="1"/>
          </p:nvPr>
        </p:nvSpPr>
        <p:spPr>
          <a:xfrm>
            <a:off x="7176285" y="3079487"/>
            <a:ext cx="4382303"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0" name="Tijdelijke aanduiding voor tekst 13"/>
          <p:cNvSpPr>
            <a:spLocks noGrp="1"/>
          </p:cNvSpPr>
          <p:nvPr>
            <p:ph type="body" sz="quarter" idx="18" hasCustomPrompt="1"/>
          </p:nvPr>
        </p:nvSpPr>
        <p:spPr>
          <a:xfrm>
            <a:off x="7176285" y="3845506"/>
            <a:ext cx="4382303"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1" name="Tijdelijke aanduiding voor afbeelding 3"/>
          <p:cNvSpPr>
            <a:spLocks noGrp="1" noChangeAspect="1"/>
          </p:cNvSpPr>
          <p:nvPr>
            <p:ph type="pic" sz="quarter" idx="19"/>
          </p:nvPr>
        </p:nvSpPr>
        <p:spPr>
          <a:xfrm>
            <a:off x="6564313" y="2361344"/>
            <a:ext cx="541203" cy="540000"/>
          </a:xfrm>
          <a:blipFill>
            <a:blip r:embed="rId2"/>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2" name="Tijdelijke aanduiding voor afbeelding 3"/>
          <p:cNvSpPr>
            <a:spLocks noGrp="1" noChangeAspect="1"/>
          </p:cNvSpPr>
          <p:nvPr>
            <p:ph type="pic" sz="quarter" idx="20"/>
          </p:nvPr>
        </p:nvSpPr>
        <p:spPr>
          <a:xfrm>
            <a:off x="6564313" y="3147360"/>
            <a:ext cx="541203" cy="540000"/>
          </a:xfrm>
          <a:blipFill>
            <a:blip r:embed="rId3"/>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3" name="Tijdelijke aanduiding voor afbeelding 3"/>
          <p:cNvSpPr>
            <a:spLocks noGrp="1" noChangeAspect="1"/>
          </p:cNvSpPr>
          <p:nvPr>
            <p:ph type="pic" sz="quarter" idx="21"/>
          </p:nvPr>
        </p:nvSpPr>
        <p:spPr>
          <a:xfrm>
            <a:off x="6564313" y="3920850"/>
            <a:ext cx="541203" cy="540000"/>
          </a:xfrm>
          <a:blipFill>
            <a:blip r:embed="rId4"/>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4" name="Rechthoek 23"/>
          <p:cNvSpPr/>
          <p:nvPr userDrawn="1"/>
        </p:nvSpPr>
        <p:spPr>
          <a:xfrm>
            <a:off x="5773420" y="6541200"/>
            <a:ext cx="647700" cy="3168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ijdelijke aanduiding voor datum 6"/>
          <p:cNvSpPr>
            <a:spLocks noGrp="1"/>
          </p:cNvSpPr>
          <p:nvPr>
            <p:ph type="dt" sz="half" idx="22"/>
          </p:nvPr>
        </p:nvSpPr>
        <p:spPr/>
        <p:txBody>
          <a:bodyPr/>
          <a:lstStyle/>
          <a:p>
            <a:endParaRPr lang="nl-NL" dirty="0"/>
          </a:p>
        </p:txBody>
      </p:sp>
      <p:sp>
        <p:nvSpPr>
          <p:cNvPr id="8" name="Tijdelijke aanduiding voor voettekst 7"/>
          <p:cNvSpPr>
            <a:spLocks noGrp="1"/>
          </p:cNvSpPr>
          <p:nvPr>
            <p:ph type="ftr" sz="quarter" idx="23"/>
          </p:nvPr>
        </p:nvSpPr>
        <p:spPr/>
        <p:txBody>
          <a:bodyPr/>
          <a:lstStyle/>
          <a:p>
            <a:endParaRPr lang="nl-NL" dirty="0"/>
          </a:p>
        </p:txBody>
      </p:sp>
      <p:sp>
        <p:nvSpPr>
          <p:cNvPr id="9" name="Tijdelijke aanduiding voor dianummer 8"/>
          <p:cNvSpPr>
            <a:spLocks noGrp="1"/>
          </p:cNvSpPr>
          <p:nvPr>
            <p:ph type="sldNum" sz="quarter" idx="24"/>
          </p:nvPr>
        </p:nvSpPr>
        <p:spPr/>
        <p:txBody>
          <a:bodyPr/>
          <a:lstStyle/>
          <a:p>
            <a:fld id="{10A0A6AF-03C5-477E-939A-E28F7E7F05EA}" type="slidenum">
              <a:rPr lang="nl-NL" smtClean="0"/>
              <a:pPr/>
              <a:t>‹nr.›</a:t>
            </a:fld>
            <a:endParaRPr lang="nl-NL" dirty="0"/>
          </a:p>
        </p:txBody>
      </p:sp>
      <p:pic>
        <p:nvPicPr>
          <p:cNvPr id="15" name="Afbeelding 1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000" cy="1783080"/>
          </a:xfrm>
          <a:prstGeom prst="rect">
            <a:avLst/>
          </a:prstGeom>
        </p:spPr>
      </p:pic>
    </p:spTree>
    <p:extLst>
      <p:ext uri="{BB962C8B-B14F-4D97-AF65-F5344CB8AC3E}">
        <p14:creationId xmlns:p14="http://schemas.microsoft.com/office/powerpoint/2010/main" val="13513320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Contact C">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35000" y="1875617"/>
            <a:ext cx="10923588" cy="1551795"/>
          </a:xfrm>
        </p:spPr>
        <p:txBody>
          <a:bodyPr anchor="ctr" anchorCtr="0">
            <a:normAutofit/>
          </a:bodyPr>
          <a:lstStyle>
            <a:lvl1pPr>
              <a:defRPr sz="4800">
                <a:solidFill>
                  <a:schemeClr val="tx1"/>
                </a:solidFill>
              </a:defRPr>
            </a:lvl1pPr>
          </a:lstStyle>
          <a:p>
            <a:r>
              <a:rPr lang="nl-NL" dirty="0"/>
              <a:t>Typ een afsluitende zin</a:t>
            </a:r>
          </a:p>
        </p:txBody>
      </p:sp>
      <p:sp>
        <p:nvSpPr>
          <p:cNvPr id="18" name="Tijdelijke aanduiding voor tekst 13"/>
          <p:cNvSpPr>
            <a:spLocks noGrp="1"/>
          </p:cNvSpPr>
          <p:nvPr>
            <p:ph type="body" sz="quarter" idx="13" hasCustomPrompt="1"/>
          </p:nvPr>
        </p:nvSpPr>
        <p:spPr>
          <a:xfrm>
            <a:off x="4224313" y="3846022"/>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19" name="Tijdelijke aanduiding voor tekst 13"/>
          <p:cNvSpPr>
            <a:spLocks noGrp="1"/>
          </p:cNvSpPr>
          <p:nvPr>
            <p:ph type="body" sz="quarter" idx="17" hasCustomPrompt="1"/>
          </p:nvPr>
        </p:nvSpPr>
        <p:spPr>
          <a:xfrm>
            <a:off x="4224313" y="4639509"/>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0" name="Tijdelijke aanduiding voor tekst 13"/>
          <p:cNvSpPr>
            <a:spLocks noGrp="1"/>
          </p:cNvSpPr>
          <p:nvPr>
            <p:ph type="body" sz="quarter" idx="18" hasCustomPrompt="1"/>
          </p:nvPr>
        </p:nvSpPr>
        <p:spPr>
          <a:xfrm>
            <a:off x="4224313" y="5405528"/>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1" name="Tijdelijke aanduiding voor afbeelding 3"/>
          <p:cNvSpPr>
            <a:spLocks noGrp="1" noChangeAspect="1"/>
          </p:cNvSpPr>
          <p:nvPr>
            <p:ph type="pic" sz="quarter" idx="19"/>
          </p:nvPr>
        </p:nvSpPr>
        <p:spPr>
          <a:xfrm>
            <a:off x="3612341" y="3921366"/>
            <a:ext cx="541203" cy="540000"/>
          </a:xfrm>
          <a:blipFill>
            <a:blip r:embed="rId2"/>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2" name="Tijdelijke aanduiding voor afbeelding 3"/>
          <p:cNvSpPr>
            <a:spLocks noGrp="1" noChangeAspect="1"/>
          </p:cNvSpPr>
          <p:nvPr>
            <p:ph type="pic" sz="quarter" idx="20"/>
          </p:nvPr>
        </p:nvSpPr>
        <p:spPr>
          <a:xfrm>
            <a:off x="3612341" y="4707382"/>
            <a:ext cx="541203" cy="540000"/>
          </a:xfrm>
          <a:blipFill>
            <a:blip r:embed="rId3"/>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3" name="Tijdelijke aanduiding voor afbeelding 3"/>
          <p:cNvSpPr>
            <a:spLocks noGrp="1" noChangeAspect="1"/>
          </p:cNvSpPr>
          <p:nvPr>
            <p:ph type="pic" sz="quarter" idx="21"/>
          </p:nvPr>
        </p:nvSpPr>
        <p:spPr>
          <a:xfrm>
            <a:off x="3612341" y="5480872"/>
            <a:ext cx="541203" cy="540000"/>
          </a:xfrm>
          <a:blipFill>
            <a:blip r:embed="rId4"/>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4" name="Rechthoek 23"/>
          <p:cNvSpPr/>
          <p:nvPr userDrawn="1"/>
        </p:nvSpPr>
        <p:spPr>
          <a:xfrm>
            <a:off x="5773420" y="6541200"/>
            <a:ext cx="647700" cy="3168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ijdelijke aanduiding voor datum 5"/>
          <p:cNvSpPr>
            <a:spLocks noGrp="1"/>
          </p:cNvSpPr>
          <p:nvPr>
            <p:ph type="dt" sz="half" idx="22"/>
          </p:nvPr>
        </p:nvSpPr>
        <p:spPr/>
        <p:txBody>
          <a:bodyPr/>
          <a:lstStyle>
            <a:lvl1pPr>
              <a:defRPr>
                <a:solidFill>
                  <a:schemeClr val="tx2"/>
                </a:solidFill>
              </a:defRPr>
            </a:lvl1pPr>
          </a:lstStyle>
          <a:p>
            <a:endParaRPr lang="nl-NL" dirty="0"/>
          </a:p>
        </p:txBody>
      </p:sp>
      <p:sp>
        <p:nvSpPr>
          <p:cNvPr id="7" name="Tijdelijke aanduiding voor voettekst 6"/>
          <p:cNvSpPr>
            <a:spLocks noGrp="1"/>
          </p:cNvSpPr>
          <p:nvPr>
            <p:ph type="ftr" sz="quarter" idx="23"/>
          </p:nvPr>
        </p:nvSpPr>
        <p:spPr/>
        <p:txBody>
          <a:bodyPr/>
          <a:lstStyle>
            <a:lvl1pPr>
              <a:defRPr>
                <a:solidFill>
                  <a:schemeClr val="tx2"/>
                </a:solidFill>
              </a:defRPr>
            </a:lvl1pPr>
          </a:lstStyle>
          <a:p>
            <a:endParaRPr lang="nl-NL" dirty="0"/>
          </a:p>
        </p:txBody>
      </p:sp>
      <p:sp>
        <p:nvSpPr>
          <p:cNvPr id="8" name="Tijdelijke aanduiding voor dianummer 7"/>
          <p:cNvSpPr>
            <a:spLocks noGrp="1"/>
          </p:cNvSpPr>
          <p:nvPr>
            <p:ph type="sldNum" sz="quarter" idx="24"/>
          </p:nvPr>
        </p:nvSpPr>
        <p:spPr/>
        <p:txBody>
          <a:bodyPr/>
          <a:lstStyle>
            <a:lvl1pPr>
              <a:defRPr>
                <a:solidFill>
                  <a:schemeClr val="tx2"/>
                </a:solidFill>
              </a:defRPr>
            </a:lvl1pPr>
          </a:lstStyle>
          <a:p>
            <a:fld id="{10A0A6AF-03C5-477E-939A-E28F7E7F05EA}" type="slidenum">
              <a:rPr lang="nl-NL" smtClean="0"/>
              <a:pPr/>
              <a:t>‹nr.›</a:t>
            </a:fld>
            <a:endParaRPr lang="nl-NL" dirty="0"/>
          </a:p>
        </p:txBody>
      </p:sp>
      <p:pic>
        <p:nvPicPr>
          <p:cNvPr id="14" name="Afbeelding 1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000" cy="1783080"/>
          </a:xfrm>
          <a:prstGeom prst="rect">
            <a:avLst/>
          </a:prstGeom>
        </p:spPr>
      </p:pic>
    </p:spTree>
    <p:extLst>
      <p:ext uri="{BB962C8B-B14F-4D97-AF65-F5344CB8AC3E}">
        <p14:creationId xmlns:p14="http://schemas.microsoft.com/office/powerpoint/2010/main" val="417783838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dia afbeelding horizontaal">
    <p:bg>
      <p:bgRef idx="1001">
        <a:schemeClr val="bg2"/>
      </p:bgRef>
    </p:bg>
    <p:spTree>
      <p:nvGrpSpPr>
        <p:cNvPr id="1" name=""/>
        <p:cNvGrpSpPr/>
        <p:nvPr/>
      </p:nvGrpSpPr>
      <p:grpSpPr>
        <a:xfrm>
          <a:off x="0" y="0"/>
          <a:ext cx="0" cy="0"/>
          <a:chOff x="0" y="0"/>
          <a:chExt cx="0" cy="0"/>
        </a:xfrm>
      </p:grpSpPr>
      <p:sp>
        <p:nvSpPr>
          <p:cNvPr id="2" name="Titel 1"/>
          <p:cNvSpPr>
            <a:spLocks noGrp="1"/>
          </p:cNvSpPr>
          <p:nvPr>
            <p:ph type="ctrTitle"/>
          </p:nvPr>
        </p:nvSpPr>
        <p:spPr>
          <a:xfrm>
            <a:off x="634682" y="3427412"/>
            <a:ext cx="10923906" cy="1726479"/>
          </a:xfrm>
        </p:spPr>
        <p:txBody>
          <a:bodyPr lIns="57600" tIns="90000" bIns="90000" anchor="b">
            <a:normAutofit/>
          </a:bodyPr>
          <a:lstStyle>
            <a:lvl1pPr algn="l">
              <a:defRPr sz="3600" b="0">
                <a:solidFill>
                  <a:schemeClr val="tx1"/>
                </a:solidFill>
              </a:defRPr>
            </a:lvl1pPr>
          </a:lstStyle>
          <a:p>
            <a:r>
              <a:rPr lang="nl-NL"/>
              <a:t>Klik om stijl te bewerken</a:t>
            </a:r>
            <a:endParaRPr lang="nl-NL" dirty="0"/>
          </a:p>
        </p:txBody>
      </p:sp>
      <p:sp>
        <p:nvSpPr>
          <p:cNvPr id="3" name="Ondertitel 2"/>
          <p:cNvSpPr>
            <a:spLocks noGrp="1"/>
          </p:cNvSpPr>
          <p:nvPr>
            <p:ph type="subTitle" idx="1"/>
          </p:nvPr>
        </p:nvSpPr>
        <p:spPr>
          <a:xfrm>
            <a:off x="634682" y="5162400"/>
            <a:ext cx="10923906" cy="664319"/>
          </a:xfrm>
        </p:spPr>
        <p:txBody>
          <a:bodyPr lIns="72000" tIns="90000">
            <a:norm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NL" dirty="0"/>
          </a:p>
        </p:txBody>
      </p:sp>
      <p:sp>
        <p:nvSpPr>
          <p:cNvPr id="12" name="Rechthoek 11"/>
          <p:cNvSpPr/>
          <p:nvPr userDrawn="1"/>
        </p:nvSpPr>
        <p:spPr>
          <a:xfrm>
            <a:off x="5773420" y="6541200"/>
            <a:ext cx="647700" cy="3168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Tijdelijke aanduiding voor tekst 16"/>
          <p:cNvSpPr>
            <a:spLocks noGrp="1"/>
          </p:cNvSpPr>
          <p:nvPr>
            <p:ph type="body" sz="quarter" idx="10" hasCustomPrompt="1"/>
          </p:nvPr>
        </p:nvSpPr>
        <p:spPr>
          <a:xfrm>
            <a:off x="633412" y="5829386"/>
            <a:ext cx="5138738" cy="389360"/>
          </a:xfrm>
        </p:spPr>
        <p:txBody>
          <a:bodyPr lIns="86400" anchor="b" anchorCtr="0">
            <a:noAutofit/>
          </a:bodyPr>
          <a:lstStyle>
            <a:lvl1pPr marL="0" indent="0" algn="l">
              <a:buNone/>
              <a:defRPr sz="1600">
                <a:solidFill>
                  <a:schemeClr val="tx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sp>
        <p:nvSpPr>
          <p:cNvPr id="16" name="Tijdelijke aanduiding voor afbeelding 15"/>
          <p:cNvSpPr>
            <a:spLocks noGrp="1"/>
          </p:cNvSpPr>
          <p:nvPr>
            <p:ph type="pic" sz="quarter" idx="11"/>
          </p:nvPr>
        </p:nvSpPr>
        <p:spPr>
          <a:xfrm>
            <a:off x="0" y="-1"/>
            <a:ext cx="12192000" cy="3427413"/>
          </a:xfrm>
          <a:custGeom>
            <a:avLst/>
            <a:gdLst>
              <a:gd name="connsiteX0" fmla="*/ 5772000 w 12192000"/>
              <a:gd name="connsiteY0" fmla="*/ 1 h 3427413"/>
              <a:gd name="connsiteX1" fmla="*/ 5772000 w 12192000"/>
              <a:gd name="connsiteY1" fmla="*/ 1144801 h 3427413"/>
              <a:gd name="connsiteX2" fmla="*/ 6420000 w 12192000"/>
              <a:gd name="connsiteY2" fmla="*/ 1144801 h 3427413"/>
              <a:gd name="connsiteX3" fmla="*/ 6420000 w 12192000"/>
              <a:gd name="connsiteY3" fmla="*/ 1 h 3427413"/>
              <a:gd name="connsiteX4" fmla="*/ 0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5772000" y="1"/>
                </a:moveTo>
                <a:lnTo>
                  <a:pt x="5772000" y="1144801"/>
                </a:lnTo>
                <a:lnTo>
                  <a:pt x="6420000" y="1144801"/>
                </a:lnTo>
                <a:lnTo>
                  <a:pt x="6420000" y="1"/>
                </a:lnTo>
                <a:close/>
                <a:moveTo>
                  <a:pt x="0" y="0"/>
                </a:moveTo>
                <a:lnTo>
                  <a:pt x="12192000" y="0"/>
                </a:lnTo>
                <a:lnTo>
                  <a:pt x="12192000" y="3427413"/>
                </a:lnTo>
                <a:lnTo>
                  <a:pt x="0" y="3427413"/>
                </a:lnTo>
                <a:close/>
              </a:path>
            </a:pathLst>
          </a:custGeom>
          <a:solidFill>
            <a:schemeClr val="tx1">
              <a:lumMod val="85000"/>
            </a:schemeClr>
          </a:solidFill>
        </p:spPr>
        <p:txBody>
          <a:bodyPr wrap="square" lIns="648000" anchor="ctr" anchorCtr="0">
            <a:noAutofit/>
          </a:bodyPr>
          <a:lstStyle>
            <a:lvl1pPr>
              <a:buClr>
                <a:schemeClr val="bg2"/>
              </a:buClr>
              <a:defRPr>
                <a:solidFill>
                  <a:schemeClr val="bg1"/>
                </a:solidFill>
              </a:defRPr>
            </a:lvl1pPr>
          </a:lstStyle>
          <a:p>
            <a:r>
              <a:rPr lang="nl-NL"/>
              <a:t>Klik op het pictogram als u een afbeelding wilt toevoegen</a:t>
            </a:r>
            <a:endParaRPr lang="nl-NL" dirty="0"/>
          </a:p>
        </p:txBody>
      </p:sp>
      <p:sp>
        <p:nvSpPr>
          <p:cNvPr id="7" name="Tijdelijke aanduiding voor datum 6"/>
          <p:cNvSpPr>
            <a:spLocks noGrp="1"/>
          </p:cNvSpPr>
          <p:nvPr>
            <p:ph type="dt" sz="half" idx="12"/>
          </p:nvPr>
        </p:nvSpPr>
        <p:spPr/>
        <p:txBody>
          <a:bodyPr/>
          <a:lstStyle>
            <a:lvl1pPr>
              <a:defRPr>
                <a:solidFill>
                  <a:schemeClr val="tx2"/>
                </a:solidFill>
              </a:defRPr>
            </a:lvl1pPr>
          </a:lstStyle>
          <a:p>
            <a:endParaRPr lang="nl-NL" dirty="0"/>
          </a:p>
        </p:txBody>
      </p:sp>
      <p:sp>
        <p:nvSpPr>
          <p:cNvPr id="9" name="Tijdelijke aanduiding voor voettekst 8"/>
          <p:cNvSpPr>
            <a:spLocks noGrp="1"/>
          </p:cNvSpPr>
          <p:nvPr>
            <p:ph type="ftr" sz="quarter" idx="13"/>
          </p:nvPr>
        </p:nvSpPr>
        <p:spPr/>
        <p:txBody>
          <a:bodyPr/>
          <a:lstStyle>
            <a:lvl1pPr>
              <a:defRPr>
                <a:solidFill>
                  <a:schemeClr val="tx2"/>
                </a:solidFill>
              </a:defRPr>
            </a:lvl1pPr>
          </a:lstStyle>
          <a:p>
            <a:endParaRPr lang="nl-NL" dirty="0"/>
          </a:p>
        </p:txBody>
      </p:sp>
      <p:sp>
        <p:nvSpPr>
          <p:cNvPr id="10" name="Tijdelijke aanduiding voor dianummer 9"/>
          <p:cNvSpPr>
            <a:spLocks noGrp="1"/>
          </p:cNvSpPr>
          <p:nvPr>
            <p:ph type="sldNum" sz="quarter" idx="14"/>
          </p:nvPr>
        </p:nvSpPr>
        <p:spPr/>
        <p:txBody>
          <a:bodyPr/>
          <a:lstStyle>
            <a:lvl1pPr>
              <a:defRPr>
                <a:solidFill>
                  <a:schemeClr val="tx2"/>
                </a:solidFill>
              </a:defRPr>
            </a:lvl1pPr>
          </a:lstStyle>
          <a:p>
            <a:fld id="{10A0A6AF-03C5-477E-939A-E28F7E7F05EA}" type="slidenum">
              <a:rPr lang="nl-NL" smtClean="0"/>
              <a:pPr/>
              <a:t>‹nr.›</a:t>
            </a:fld>
            <a:endParaRPr lang="nl-NL" dirty="0"/>
          </a:p>
        </p:txBody>
      </p:sp>
      <p:pic>
        <p:nvPicPr>
          <p:cNvPr id="11" name="Afbeelding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1783080"/>
          </a:xfrm>
          <a:prstGeom prst="rect">
            <a:avLst/>
          </a:prstGeom>
        </p:spPr>
      </p:pic>
    </p:spTree>
    <p:extLst>
      <p:ext uri="{BB962C8B-B14F-4D97-AF65-F5344CB8AC3E}">
        <p14:creationId xmlns:p14="http://schemas.microsoft.com/office/powerpoint/2010/main" val="201100383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1185">
          <p15:clr>
            <a:srgbClr val="FBAE40"/>
          </p15:clr>
        </p15:guide>
        <p15:guide id="2" orient="horz" pos="2656">
          <p15:clr>
            <a:srgbClr val="FBAE40"/>
          </p15:clr>
        </p15:guide>
        <p15:guide id="3" pos="4044">
          <p15:clr>
            <a:srgbClr val="FBAE40"/>
          </p15:clr>
        </p15:guide>
        <p15:guide id="4" pos="3636">
          <p15:clr>
            <a:srgbClr val="FBAE40"/>
          </p15:clr>
        </p15:guide>
        <p15:guide id="5" orient="horz" pos="3135"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dia verticaal">
    <p:spTree>
      <p:nvGrpSpPr>
        <p:cNvPr id="1" name=""/>
        <p:cNvGrpSpPr/>
        <p:nvPr/>
      </p:nvGrpSpPr>
      <p:grpSpPr>
        <a:xfrm>
          <a:off x="0" y="0"/>
          <a:ext cx="0" cy="0"/>
          <a:chOff x="0" y="0"/>
          <a:chExt cx="0" cy="0"/>
        </a:xfrm>
      </p:grpSpPr>
      <p:sp>
        <p:nvSpPr>
          <p:cNvPr id="13" name="Rechthoek 12"/>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Rechthoek 16"/>
          <p:cNvSpPr>
            <a:spLocks/>
          </p:cNvSpPr>
          <p:nvPr userDrawn="1"/>
        </p:nvSpPr>
        <p:spPr>
          <a:xfrm>
            <a:off x="5862000" y="6620400"/>
            <a:ext cx="468000" cy="2376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5" name="Rechthoek 14"/>
          <p:cNvSpPr/>
          <p:nvPr userDrawn="1"/>
        </p:nvSpPr>
        <p:spPr>
          <a:xfrm>
            <a:off x="5773420" y="6541200"/>
            <a:ext cx="647700" cy="3168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Tijdelijke aanduiding voor datum 17"/>
          <p:cNvSpPr>
            <a:spLocks noGrp="1"/>
          </p:cNvSpPr>
          <p:nvPr>
            <p:ph type="dt" sz="half" idx="17"/>
          </p:nvPr>
        </p:nvSpPr>
        <p:spPr/>
        <p:txBody>
          <a:bodyPr/>
          <a:lstStyle/>
          <a:p>
            <a:endParaRPr lang="nl-NL" dirty="0"/>
          </a:p>
        </p:txBody>
      </p:sp>
      <p:sp>
        <p:nvSpPr>
          <p:cNvPr id="19" name="Tijdelijke aanduiding voor voettekst 18"/>
          <p:cNvSpPr>
            <a:spLocks noGrp="1"/>
          </p:cNvSpPr>
          <p:nvPr>
            <p:ph type="ftr" sz="quarter" idx="18"/>
          </p:nvPr>
        </p:nvSpPr>
        <p:spPr/>
        <p:txBody>
          <a:bodyPr/>
          <a:lstStyle/>
          <a:p>
            <a:endParaRPr lang="nl-NL" dirty="0"/>
          </a:p>
        </p:txBody>
      </p:sp>
      <p:sp>
        <p:nvSpPr>
          <p:cNvPr id="20" name="Tijdelijke aanduiding voor dianummer 19"/>
          <p:cNvSpPr>
            <a:spLocks noGrp="1"/>
          </p:cNvSpPr>
          <p:nvPr>
            <p:ph type="sldNum" sz="quarter" idx="19"/>
          </p:nvPr>
        </p:nvSpPr>
        <p:spPr/>
        <p:txBody>
          <a:bodyPr/>
          <a:lstStyle/>
          <a:p>
            <a:fld id="{10A0A6AF-03C5-477E-939A-E28F7E7F05EA}" type="slidenum">
              <a:rPr lang="nl-NL" smtClean="0"/>
              <a:pPr/>
              <a:t>‹nr.›</a:t>
            </a:fld>
            <a:endParaRPr lang="nl-NL" dirty="0"/>
          </a:p>
        </p:txBody>
      </p:sp>
      <p:sp>
        <p:nvSpPr>
          <p:cNvPr id="24" name="Ondertitel 2"/>
          <p:cNvSpPr>
            <a:spLocks noGrp="1"/>
          </p:cNvSpPr>
          <p:nvPr>
            <p:ph type="subTitle" idx="1"/>
          </p:nvPr>
        </p:nvSpPr>
        <p:spPr>
          <a:xfrm>
            <a:off x="6556176" y="3427413"/>
            <a:ext cx="5004000" cy="2404640"/>
          </a:xfrm>
        </p:spPr>
        <p:txBody>
          <a:bodyPr lIns="104400" tIns="900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NL" dirty="0"/>
          </a:p>
        </p:txBody>
      </p:sp>
      <p:sp>
        <p:nvSpPr>
          <p:cNvPr id="25" name="Tijdelijke aanduiding voor tekst 16"/>
          <p:cNvSpPr>
            <a:spLocks noGrp="1"/>
          </p:cNvSpPr>
          <p:nvPr>
            <p:ph type="body" sz="quarter" idx="21" hasCustomPrompt="1"/>
          </p:nvPr>
        </p:nvSpPr>
        <p:spPr>
          <a:xfrm>
            <a:off x="6553200" y="5832053"/>
            <a:ext cx="5004000" cy="389360"/>
          </a:xfrm>
        </p:spPr>
        <p:txBody>
          <a:bodyPr lIns="118800" anchor="b" anchorCtr="0">
            <a:noAutofit/>
          </a:bodyPr>
          <a:lstStyle>
            <a:lvl1pPr marL="0" indent="0">
              <a:buNone/>
              <a:defRPr sz="16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sp>
        <p:nvSpPr>
          <p:cNvPr id="21" name="Titel 1"/>
          <p:cNvSpPr>
            <a:spLocks noGrp="1"/>
          </p:cNvSpPr>
          <p:nvPr>
            <p:ph type="ctrTitle"/>
          </p:nvPr>
        </p:nvSpPr>
        <p:spPr>
          <a:xfrm>
            <a:off x="6554588" y="2024063"/>
            <a:ext cx="5004000" cy="1403350"/>
          </a:xfrm>
        </p:spPr>
        <p:txBody>
          <a:bodyPr tIns="90000" bIns="90000" anchor="b">
            <a:normAutofit/>
          </a:bodyPr>
          <a:lstStyle>
            <a:lvl1pPr algn="l">
              <a:defRPr sz="3600">
                <a:solidFill>
                  <a:schemeClr val="bg1"/>
                </a:solidFill>
              </a:defRPr>
            </a:lvl1pPr>
          </a:lstStyle>
          <a:p>
            <a:r>
              <a:rPr lang="nl-NL"/>
              <a:t>Klik om stijl te bewerken</a:t>
            </a:r>
            <a:endParaRPr lang="nl-NL" dirty="0"/>
          </a:p>
        </p:txBody>
      </p:sp>
      <p:pic>
        <p:nvPicPr>
          <p:cNvPr id="22" name="Afbeelding 2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1783080"/>
          </a:xfrm>
          <a:prstGeom prst="rect">
            <a:avLst/>
          </a:prstGeom>
        </p:spPr>
      </p:pic>
    </p:spTree>
    <p:extLst>
      <p:ext uri="{BB962C8B-B14F-4D97-AF65-F5344CB8AC3E}">
        <p14:creationId xmlns:p14="http://schemas.microsoft.com/office/powerpoint/2010/main" val="1065973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dia horizontaal">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5000" y="1879600"/>
            <a:ext cx="10923588" cy="1547813"/>
          </a:xfrm>
        </p:spPr>
        <p:txBody>
          <a:bodyPr anchor="ctr" anchorCtr="0">
            <a:normAutofit/>
          </a:bodyPr>
          <a:lstStyle>
            <a:lvl1pPr>
              <a:defRPr sz="4800">
                <a:solidFill>
                  <a:schemeClr val="bg1"/>
                </a:solidFill>
              </a:defRPr>
            </a:lvl1pPr>
          </a:lstStyle>
          <a:p>
            <a:r>
              <a:rPr lang="nl-NL"/>
              <a:t>Klik om stijl te bewerken</a:t>
            </a:r>
            <a:endParaRPr lang="nl-NL" dirty="0"/>
          </a:p>
        </p:txBody>
      </p:sp>
      <p:sp>
        <p:nvSpPr>
          <p:cNvPr id="15" name="Tijdelijke aanduiding voor datum 14"/>
          <p:cNvSpPr>
            <a:spLocks noGrp="1"/>
          </p:cNvSpPr>
          <p:nvPr>
            <p:ph type="dt" sz="half" idx="14"/>
          </p:nvPr>
        </p:nvSpPr>
        <p:spPr/>
        <p:txBody>
          <a:bodyPr/>
          <a:lstStyle/>
          <a:p>
            <a:endParaRPr lang="nl-NL" dirty="0"/>
          </a:p>
        </p:txBody>
      </p:sp>
      <p:sp>
        <p:nvSpPr>
          <p:cNvPr id="16" name="Tijdelijke aanduiding voor voettekst 15"/>
          <p:cNvSpPr>
            <a:spLocks noGrp="1"/>
          </p:cNvSpPr>
          <p:nvPr>
            <p:ph type="ftr" sz="quarter" idx="15"/>
          </p:nvPr>
        </p:nvSpPr>
        <p:spPr/>
        <p:txBody>
          <a:bodyPr/>
          <a:lstStyle/>
          <a:p>
            <a:endParaRPr lang="nl-NL" dirty="0"/>
          </a:p>
        </p:txBody>
      </p:sp>
      <p:sp>
        <p:nvSpPr>
          <p:cNvPr id="17" name="Tijdelijke aanduiding voor dianummer 16"/>
          <p:cNvSpPr>
            <a:spLocks noGrp="1"/>
          </p:cNvSpPr>
          <p:nvPr>
            <p:ph type="sldNum" sz="quarter" idx="16"/>
          </p:nvPr>
        </p:nvSpPr>
        <p:spPr/>
        <p:txBody>
          <a:bodyPr/>
          <a:lstStyle/>
          <a:p>
            <a:fld id="{10A0A6AF-03C5-477E-939A-E28F7E7F05EA}" type="slidenum">
              <a:rPr lang="nl-NL" smtClean="0"/>
              <a:pPr/>
              <a:t>‹nr.›</a:t>
            </a:fld>
            <a:endParaRPr lang="nl-NL" dirty="0"/>
          </a:p>
        </p:txBody>
      </p:sp>
      <p:sp>
        <p:nvSpPr>
          <p:cNvPr id="9" name="Ondertitel 2"/>
          <p:cNvSpPr>
            <a:spLocks noGrp="1"/>
          </p:cNvSpPr>
          <p:nvPr>
            <p:ph type="subTitle" idx="1"/>
          </p:nvPr>
        </p:nvSpPr>
        <p:spPr>
          <a:xfrm>
            <a:off x="635000" y="3749487"/>
            <a:ext cx="10925176" cy="2077232"/>
          </a:xfrm>
        </p:spPr>
        <p:txBody>
          <a:bodyPr lIns="104400" tIns="90000" rIns="90000" bIns="468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NL" dirty="0"/>
          </a:p>
        </p:txBody>
      </p:sp>
      <p:sp>
        <p:nvSpPr>
          <p:cNvPr id="10" name="Tijdelijke aanduiding voor tekst 16"/>
          <p:cNvSpPr>
            <a:spLocks noGrp="1"/>
          </p:cNvSpPr>
          <p:nvPr>
            <p:ph type="body" sz="quarter" idx="10" hasCustomPrompt="1"/>
          </p:nvPr>
        </p:nvSpPr>
        <p:spPr>
          <a:xfrm>
            <a:off x="633412" y="5829386"/>
            <a:ext cx="5005388" cy="389360"/>
          </a:xfrm>
        </p:spPr>
        <p:txBody>
          <a:bodyPr lIns="86400" anchor="b" anchorCtr="0">
            <a:noAutofit/>
          </a:bodyPr>
          <a:lstStyle>
            <a:lvl1pPr marL="0" indent="0" algn="l">
              <a:buNone/>
              <a:defRPr sz="1600">
                <a:solidFill>
                  <a:schemeClr val="tx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sp>
        <p:nvSpPr>
          <p:cNvPr id="12" name="Rechthoek 11"/>
          <p:cNvSpPr/>
          <p:nvPr userDrawn="1"/>
        </p:nvSpPr>
        <p:spPr>
          <a:xfrm>
            <a:off x="5773420" y="6541200"/>
            <a:ext cx="647700" cy="3168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3" name="Afbeelding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1783080"/>
          </a:xfrm>
          <a:prstGeom prst="rect">
            <a:avLst/>
          </a:prstGeom>
        </p:spPr>
      </p:pic>
    </p:spTree>
    <p:extLst>
      <p:ext uri="{BB962C8B-B14F-4D97-AF65-F5344CB8AC3E}">
        <p14:creationId xmlns:p14="http://schemas.microsoft.com/office/powerpoint/2010/main" val="1609945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oudsopgave">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Titel 1"/>
          <p:cNvSpPr>
            <a:spLocks noGrp="1"/>
          </p:cNvSpPr>
          <p:nvPr>
            <p:ph type="title"/>
          </p:nvPr>
        </p:nvSpPr>
        <p:spPr>
          <a:xfrm>
            <a:off x="634999" y="2636838"/>
            <a:ext cx="5003801" cy="1584325"/>
          </a:xfrm>
        </p:spPr>
        <p:txBody>
          <a:bodyPr anchor="ctr" anchorCtr="0">
            <a:normAutofit/>
          </a:bodyPr>
          <a:lstStyle>
            <a:lvl1pPr algn="r">
              <a:defRPr sz="3600">
                <a:solidFill>
                  <a:schemeClr val="bg1"/>
                </a:solidFill>
              </a:defRPr>
            </a:lvl1pPr>
          </a:lstStyle>
          <a:p>
            <a:r>
              <a:rPr lang="nl-NL"/>
              <a:t>Klik om stijl te bewerken</a:t>
            </a:r>
            <a:endParaRPr lang="nl-NL" dirty="0"/>
          </a:p>
        </p:txBody>
      </p:sp>
      <p:sp>
        <p:nvSpPr>
          <p:cNvPr id="13" name="Tijdelijke aanduiding voor tekst 4"/>
          <p:cNvSpPr>
            <a:spLocks noGrp="1"/>
          </p:cNvSpPr>
          <p:nvPr>
            <p:ph type="body" sz="quarter" idx="15"/>
          </p:nvPr>
        </p:nvSpPr>
        <p:spPr>
          <a:xfrm>
            <a:off x="7791732" y="916926"/>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Klikken om de tekststijl van het model te bewerken</a:t>
            </a:r>
          </a:p>
        </p:txBody>
      </p:sp>
      <p:sp>
        <p:nvSpPr>
          <p:cNvPr id="14" name="Tijdelijke aanduiding voor tekst 4"/>
          <p:cNvSpPr>
            <a:spLocks noGrp="1"/>
          </p:cNvSpPr>
          <p:nvPr>
            <p:ph type="body" sz="quarter" idx="16"/>
          </p:nvPr>
        </p:nvSpPr>
        <p:spPr>
          <a:xfrm>
            <a:off x="7791732" y="2061911"/>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Klikken om de tekststijl van het model te bewerken</a:t>
            </a:r>
          </a:p>
        </p:txBody>
      </p:sp>
      <p:sp>
        <p:nvSpPr>
          <p:cNvPr id="15" name="Tijdelijke aanduiding voor tekst 4"/>
          <p:cNvSpPr>
            <a:spLocks noGrp="1"/>
          </p:cNvSpPr>
          <p:nvPr>
            <p:ph type="body" sz="quarter" idx="17"/>
          </p:nvPr>
        </p:nvSpPr>
        <p:spPr>
          <a:xfrm>
            <a:off x="7791732" y="32112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Klikken om de tekststijl van het model te bewerken</a:t>
            </a:r>
          </a:p>
        </p:txBody>
      </p:sp>
      <p:sp>
        <p:nvSpPr>
          <p:cNvPr id="16" name="Tijdelijke aanduiding voor tekst 4"/>
          <p:cNvSpPr>
            <a:spLocks noGrp="1"/>
          </p:cNvSpPr>
          <p:nvPr>
            <p:ph type="body" sz="quarter" idx="18"/>
          </p:nvPr>
        </p:nvSpPr>
        <p:spPr>
          <a:xfrm>
            <a:off x="7791732" y="43524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Klikken om de tekststijl van het model te bewerken</a:t>
            </a:r>
          </a:p>
        </p:txBody>
      </p:sp>
      <p:sp>
        <p:nvSpPr>
          <p:cNvPr id="17" name="Tijdelijke aanduiding voor tekst 4"/>
          <p:cNvSpPr>
            <a:spLocks noGrp="1"/>
          </p:cNvSpPr>
          <p:nvPr>
            <p:ph type="body" sz="quarter" idx="19"/>
          </p:nvPr>
        </p:nvSpPr>
        <p:spPr>
          <a:xfrm>
            <a:off x="7791732" y="54972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Klikken om de tekststijl van het model te bewerken</a:t>
            </a:r>
          </a:p>
        </p:txBody>
      </p:sp>
      <p:pic>
        <p:nvPicPr>
          <p:cNvPr id="19" name="Afbeelding 18"/>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21" name="Rechthoek 20"/>
          <p:cNvSpPr>
            <a:spLocks/>
          </p:cNvSpPr>
          <p:nvPr userDrawn="1"/>
        </p:nvSpPr>
        <p:spPr>
          <a:xfrm>
            <a:off x="5862000" y="6620400"/>
            <a:ext cx="468000" cy="2376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5" name="Tijdelijke aanduiding voor datum 4"/>
          <p:cNvSpPr>
            <a:spLocks noGrp="1"/>
          </p:cNvSpPr>
          <p:nvPr>
            <p:ph type="dt" sz="half" idx="20"/>
          </p:nvPr>
        </p:nvSpPr>
        <p:spPr/>
        <p:txBody>
          <a:bodyPr/>
          <a:lstStyle/>
          <a:p>
            <a:endParaRPr lang="nl-NL" dirty="0"/>
          </a:p>
        </p:txBody>
      </p:sp>
      <p:sp>
        <p:nvSpPr>
          <p:cNvPr id="9" name="Tijdelijke aanduiding voor voettekst 8"/>
          <p:cNvSpPr>
            <a:spLocks noGrp="1"/>
          </p:cNvSpPr>
          <p:nvPr>
            <p:ph type="ftr" sz="quarter" idx="21"/>
          </p:nvPr>
        </p:nvSpPr>
        <p:spPr/>
        <p:txBody>
          <a:bodyPr/>
          <a:lstStyle/>
          <a:p>
            <a:endParaRPr lang="nl-NL" dirty="0"/>
          </a:p>
        </p:txBody>
      </p:sp>
      <p:sp>
        <p:nvSpPr>
          <p:cNvPr id="18" name="Tijdelijke aanduiding voor dianummer 17"/>
          <p:cNvSpPr>
            <a:spLocks noGrp="1"/>
          </p:cNvSpPr>
          <p:nvPr>
            <p:ph type="sldNum" sz="quarter" idx="22"/>
          </p:nvPr>
        </p:nvSpPr>
        <p:spPr/>
        <p:txBody>
          <a:bodyPr/>
          <a:lstStyle/>
          <a:p>
            <a:fld id="{10A0A6AF-03C5-477E-939A-E28F7E7F05EA}" type="slidenum">
              <a:rPr lang="nl-NL" smtClean="0"/>
              <a:pPr/>
              <a:t>‹nr.›</a:t>
            </a:fld>
            <a:endParaRPr lang="nl-NL" dirty="0"/>
          </a:p>
        </p:txBody>
      </p:sp>
      <p:sp>
        <p:nvSpPr>
          <p:cNvPr id="22" name="Tijdelijke aanduiding voor tekst 2"/>
          <p:cNvSpPr>
            <a:spLocks noGrp="1"/>
          </p:cNvSpPr>
          <p:nvPr>
            <p:ph type="body" sz="quarter" idx="10" hasCustomPrompt="1"/>
          </p:nvPr>
        </p:nvSpPr>
        <p:spPr>
          <a:xfrm>
            <a:off x="6418727" y="998445"/>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3" name="Tijdelijke aanduiding voor tekst 2"/>
          <p:cNvSpPr>
            <a:spLocks noGrp="1"/>
          </p:cNvSpPr>
          <p:nvPr>
            <p:ph type="body" sz="quarter" idx="11" hasCustomPrompt="1"/>
          </p:nvPr>
        </p:nvSpPr>
        <p:spPr>
          <a:xfrm>
            <a:off x="6418727" y="2143674"/>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4" name="Tijdelijke aanduiding voor tekst 2"/>
          <p:cNvSpPr>
            <a:spLocks noGrp="1"/>
          </p:cNvSpPr>
          <p:nvPr>
            <p:ph type="body" sz="quarter" idx="12" hasCustomPrompt="1"/>
          </p:nvPr>
        </p:nvSpPr>
        <p:spPr>
          <a:xfrm>
            <a:off x="6418727" y="3288903"/>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5" name="Tijdelijke aanduiding voor tekst 2"/>
          <p:cNvSpPr>
            <a:spLocks noGrp="1"/>
          </p:cNvSpPr>
          <p:nvPr>
            <p:ph type="body" sz="quarter" idx="13" hasCustomPrompt="1"/>
          </p:nvPr>
        </p:nvSpPr>
        <p:spPr>
          <a:xfrm>
            <a:off x="6418727" y="4434132"/>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6" name="Tijdelijke aanduiding voor tekst 2"/>
          <p:cNvSpPr>
            <a:spLocks noGrp="1"/>
          </p:cNvSpPr>
          <p:nvPr>
            <p:ph type="body" sz="quarter" idx="14" hasCustomPrompt="1"/>
          </p:nvPr>
        </p:nvSpPr>
        <p:spPr>
          <a:xfrm>
            <a:off x="6418727" y="5579361"/>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Tree>
    <p:extLst>
      <p:ext uri="{BB962C8B-B14F-4D97-AF65-F5344CB8AC3E}">
        <p14:creationId xmlns:p14="http://schemas.microsoft.com/office/powerpoint/2010/main" val="3481552297"/>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houdsopgave met afbeelding">
    <p:spTree>
      <p:nvGrpSpPr>
        <p:cNvPr id="1" name=""/>
        <p:cNvGrpSpPr/>
        <p:nvPr/>
      </p:nvGrpSpPr>
      <p:grpSpPr>
        <a:xfrm>
          <a:off x="0" y="0"/>
          <a:ext cx="0" cy="0"/>
          <a:chOff x="0" y="0"/>
          <a:chExt cx="0" cy="0"/>
        </a:xfrm>
      </p:grpSpPr>
      <p:sp>
        <p:nvSpPr>
          <p:cNvPr id="5" name="Rechthoek 4"/>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ijdelijke aanduiding voor tekst 11"/>
          <p:cNvSpPr>
            <a:spLocks noGrp="1"/>
          </p:cNvSpPr>
          <p:nvPr>
            <p:ph type="body" sz="quarter" idx="13"/>
          </p:nvPr>
        </p:nvSpPr>
        <p:spPr>
          <a:xfrm>
            <a:off x="6553200" y="2289600"/>
            <a:ext cx="5004000" cy="3931813"/>
          </a:xfrm>
        </p:spPr>
        <p:txBody>
          <a:bodyPr/>
          <a:lstStyle>
            <a:lvl1pPr marL="457200" indent="-457200">
              <a:buClr>
                <a:schemeClr val="bg1"/>
              </a:buClr>
              <a:buFont typeface="+mj-lt"/>
              <a:buAutoNum type="arabicPeriod"/>
              <a:defRPr>
                <a:solidFill>
                  <a:schemeClr val="bg1"/>
                </a:solidFill>
              </a:defRPr>
            </a:lvl1pPr>
            <a:lvl2pPr marL="684000" indent="-216000">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Tx/>
              <a:defRPr>
                <a:solidFill>
                  <a:schemeClr val="bg1"/>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13" name="Afbeelding 1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16" name="Rechthoek 15"/>
          <p:cNvSpPr>
            <a:spLocks/>
          </p:cNvSpPr>
          <p:nvPr userDrawn="1"/>
        </p:nvSpPr>
        <p:spPr>
          <a:xfrm>
            <a:off x="5862000" y="6620400"/>
            <a:ext cx="468000" cy="2376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6" name="Titel 5"/>
          <p:cNvSpPr>
            <a:spLocks noGrp="1"/>
          </p:cNvSpPr>
          <p:nvPr>
            <p:ph type="title"/>
          </p:nvPr>
        </p:nvSpPr>
        <p:spPr>
          <a:xfrm>
            <a:off x="6553200" y="1051200"/>
            <a:ext cx="5004000" cy="948047"/>
          </a:xfrm>
        </p:spPr>
        <p:txBody>
          <a:bodyPr/>
          <a:lstStyle>
            <a:lvl1pPr>
              <a:defRPr>
                <a:solidFill>
                  <a:schemeClr val="bg1"/>
                </a:solidFill>
              </a:defRPr>
            </a:lvl1pPr>
          </a:lstStyle>
          <a:p>
            <a:r>
              <a:rPr lang="nl-NL"/>
              <a:t>Klik om stijl te bewerken</a:t>
            </a:r>
            <a:endParaRPr lang="nl-NL" dirty="0"/>
          </a:p>
        </p:txBody>
      </p:sp>
      <p:sp>
        <p:nvSpPr>
          <p:cNvPr id="14" name="Tijdelijke aanduiding voor afbeelding 21"/>
          <p:cNvSpPr>
            <a:spLocks noGrp="1"/>
          </p:cNvSpPr>
          <p:nvPr>
            <p:ph type="pic" sz="quarter" idx="10"/>
          </p:nvPr>
        </p:nvSpPr>
        <p:spPr>
          <a:xfrm>
            <a:off x="0" y="0"/>
            <a:ext cx="6098242" cy="6858000"/>
          </a:xfrm>
          <a:custGeom>
            <a:avLst/>
            <a:gdLst>
              <a:gd name="connsiteX0" fmla="*/ 0 w 6098242"/>
              <a:gd name="connsiteY0" fmla="*/ 0 h 6858000"/>
              <a:gd name="connsiteX1" fmla="*/ 5862000 w 6098242"/>
              <a:gd name="connsiteY1" fmla="*/ 0 h 6858000"/>
              <a:gd name="connsiteX2" fmla="*/ 5862000 w 6098242"/>
              <a:gd name="connsiteY2" fmla="*/ 708025 h 6858000"/>
              <a:gd name="connsiteX3" fmla="*/ 6098242 w 6098242"/>
              <a:gd name="connsiteY3" fmla="*/ 708025 h 6858000"/>
              <a:gd name="connsiteX4" fmla="*/ 6098242 w 6098242"/>
              <a:gd name="connsiteY4" fmla="*/ 6620400 h 6858000"/>
              <a:gd name="connsiteX5" fmla="*/ 5862000 w 6098242"/>
              <a:gd name="connsiteY5" fmla="*/ 6620400 h 6858000"/>
              <a:gd name="connsiteX6" fmla="*/ 5862000 w 6098242"/>
              <a:gd name="connsiteY6" fmla="*/ 6858000 h 6858000"/>
              <a:gd name="connsiteX7" fmla="*/ 0 w 609824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8242" h="6858000">
                <a:moveTo>
                  <a:pt x="0" y="0"/>
                </a:moveTo>
                <a:lnTo>
                  <a:pt x="5862000" y="0"/>
                </a:lnTo>
                <a:lnTo>
                  <a:pt x="5862000" y="708025"/>
                </a:lnTo>
                <a:lnTo>
                  <a:pt x="6098242" y="708025"/>
                </a:lnTo>
                <a:lnTo>
                  <a:pt x="6098242" y="6620400"/>
                </a:lnTo>
                <a:lnTo>
                  <a:pt x="5862000" y="6620400"/>
                </a:lnTo>
                <a:lnTo>
                  <a:pt x="5862000" y="6858000"/>
                </a:lnTo>
                <a:lnTo>
                  <a:pt x="0" y="6858000"/>
                </a:lnTo>
                <a:close/>
              </a:path>
            </a:pathLst>
          </a:custGeom>
          <a:solidFill>
            <a:schemeClr val="tx1">
              <a:alpha val="10000"/>
            </a:schemeClr>
          </a:solidFill>
        </p:spPr>
        <p:txBody>
          <a:bodyPr wrap="square" lIns="612000" anchor="ctr" anchorCtr="0">
            <a:noAutofit/>
          </a:bodyPr>
          <a:lstStyle>
            <a:lvl1pPr algn="l">
              <a:defRPr>
                <a:solidFill>
                  <a:schemeClr val="tx1"/>
                </a:solidFill>
              </a:defRPr>
            </a:lvl1pPr>
          </a:lstStyle>
          <a:p>
            <a:r>
              <a:rPr lang="nl-NL"/>
              <a:t>Klik op het pictogram als u een afbeelding wilt toevoegen</a:t>
            </a:r>
            <a:endParaRPr lang="nl-NL" dirty="0"/>
          </a:p>
        </p:txBody>
      </p:sp>
      <p:sp>
        <p:nvSpPr>
          <p:cNvPr id="17" name="Tijdelijke aanduiding voor datum 16"/>
          <p:cNvSpPr>
            <a:spLocks noGrp="1"/>
          </p:cNvSpPr>
          <p:nvPr>
            <p:ph type="dt" sz="half" idx="14"/>
          </p:nvPr>
        </p:nvSpPr>
        <p:spPr/>
        <p:txBody>
          <a:bodyPr/>
          <a:lstStyle/>
          <a:p>
            <a:endParaRPr lang="nl-NL" dirty="0"/>
          </a:p>
        </p:txBody>
      </p:sp>
      <p:sp>
        <p:nvSpPr>
          <p:cNvPr id="18" name="Tijdelijke aanduiding voor voettekst 17"/>
          <p:cNvSpPr>
            <a:spLocks noGrp="1"/>
          </p:cNvSpPr>
          <p:nvPr>
            <p:ph type="ftr" sz="quarter" idx="15"/>
          </p:nvPr>
        </p:nvSpPr>
        <p:spPr/>
        <p:txBody>
          <a:bodyPr/>
          <a:lstStyle/>
          <a:p>
            <a:endParaRPr lang="nl-NL" dirty="0"/>
          </a:p>
        </p:txBody>
      </p:sp>
      <p:sp>
        <p:nvSpPr>
          <p:cNvPr id="19" name="Tijdelijke aanduiding voor dianummer 18"/>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53694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ekop">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4999" y="2636837"/>
            <a:ext cx="5003801" cy="1584325"/>
          </a:xfrm>
        </p:spPr>
        <p:txBody>
          <a:bodyPr anchor="b">
            <a:normAutofit/>
          </a:bodyPr>
          <a:lstStyle>
            <a:lvl1pPr algn="r">
              <a:defRPr sz="3600">
                <a:solidFill>
                  <a:schemeClr val="bg1"/>
                </a:solidFill>
              </a:defRPr>
            </a:lvl1pPr>
          </a:lstStyle>
          <a:p>
            <a:r>
              <a:rPr lang="nl-NL"/>
              <a:t>Klik om stijl te bewerken</a:t>
            </a:r>
            <a:endParaRPr lang="nl-NL" dirty="0"/>
          </a:p>
        </p:txBody>
      </p:sp>
      <p:sp>
        <p:nvSpPr>
          <p:cNvPr id="3" name="Tijdelijke aanduiding voor tekst 2"/>
          <p:cNvSpPr>
            <a:spLocks noGrp="1"/>
          </p:cNvSpPr>
          <p:nvPr>
            <p:ph type="body" idx="1"/>
          </p:nvPr>
        </p:nvSpPr>
        <p:spPr>
          <a:xfrm>
            <a:off x="634999" y="4221162"/>
            <a:ext cx="5003801" cy="2000251"/>
          </a:xfrm>
        </p:spPr>
        <p:txBody>
          <a:bodyPr tIns="90000" rIns="100800"/>
          <a:lstStyle>
            <a:lvl1pPr marL="0" indent="0" algn="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9" name="Tijdelijke aanduiding voor tekst 8"/>
          <p:cNvSpPr>
            <a:spLocks noGrp="1"/>
          </p:cNvSpPr>
          <p:nvPr>
            <p:ph type="body" sz="quarter" idx="13" hasCustomPrompt="1"/>
          </p:nvPr>
        </p:nvSpPr>
        <p:spPr>
          <a:xfrm>
            <a:off x="634999" y="1171575"/>
            <a:ext cx="5003801" cy="1463674"/>
          </a:xfrm>
        </p:spPr>
        <p:txBody>
          <a:bodyPr rIns="0" anchor="b" anchorCtr="0">
            <a:normAutofit/>
          </a:bodyPr>
          <a:lstStyle>
            <a:lvl1pPr marL="0" indent="0" algn="r">
              <a:buNone/>
              <a:defRPr sz="9600" b="1" i="0">
                <a:solidFill>
                  <a:schemeClr val="bg1"/>
                </a:solidFill>
              </a:defRPr>
            </a:lvl1pPr>
            <a:lvl2pPr marL="313200" indent="0" algn="r">
              <a:buNone/>
              <a:defRPr/>
            </a:lvl2pPr>
            <a:lvl3pPr marL="630000" indent="0" algn="r">
              <a:buNone/>
              <a:defRPr/>
            </a:lvl3pPr>
            <a:lvl4pPr marL="943200" indent="0" algn="r">
              <a:buNone/>
              <a:defRPr/>
            </a:lvl4pPr>
            <a:lvl5pPr marL="1260000" indent="0" algn="r">
              <a:buNone/>
              <a:defRPr/>
            </a:lvl5pPr>
          </a:lstStyle>
          <a:p>
            <a:pPr lvl="0"/>
            <a:r>
              <a:rPr lang="nl-NL" dirty="0"/>
              <a:t>#</a:t>
            </a:r>
          </a:p>
        </p:txBody>
      </p:sp>
      <p:pic>
        <p:nvPicPr>
          <p:cNvPr id="8" name="Afbeelding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11" name="Rechthoek 10"/>
          <p:cNvSpPr>
            <a:spLocks/>
          </p:cNvSpPr>
          <p:nvPr userDrawn="1"/>
        </p:nvSpPr>
        <p:spPr>
          <a:xfrm>
            <a:off x="5862000" y="6620400"/>
            <a:ext cx="468000" cy="2376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0" name="Tijdelijke aanduiding voor datum 9"/>
          <p:cNvSpPr>
            <a:spLocks noGrp="1"/>
          </p:cNvSpPr>
          <p:nvPr>
            <p:ph type="dt" sz="half" idx="14"/>
          </p:nvPr>
        </p:nvSpPr>
        <p:spPr/>
        <p:txBody>
          <a:bodyPr/>
          <a:lstStyle/>
          <a:p>
            <a:endParaRPr lang="nl-NL" dirty="0"/>
          </a:p>
        </p:txBody>
      </p:sp>
      <p:sp>
        <p:nvSpPr>
          <p:cNvPr id="12" name="Tijdelijke aanduiding voor voettekst 11"/>
          <p:cNvSpPr>
            <a:spLocks noGrp="1"/>
          </p:cNvSpPr>
          <p:nvPr>
            <p:ph type="ftr" sz="quarter" idx="15"/>
          </p:nvPr>
        </p:nvSpPr>
        <p:spPr/>
        <p:txBody>
          <a:bodyPr/>
          <a:lstStyle/>
          <a:p>
            <a:endParaRPr lang="nl-NL" dirty="0"/>
          </a:p>
        </p:txBody>
      </p:sp>
      <p:sp>
        <p:nvSpPr>
          <p:cNvPr id="13" name="Tijdelijke aanduiding voor dianummer 12"/>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005688301"/>
      </p:ext>
    </p:extLst>
  </p:cSld>
  <p:clrMapOvr>
    <a:masterClrMapping/>
  </p:clrMapOvr>
  <p:extLst>
    <p:ext uri="{DCECCB84-F9BA-43D5-87BE-67443E8EF086}">
      <p15:sldGuideLst xmlns:p15="http://schemas.microsoft.com/office/powerpoint/2012/main">
        <p15:guide id="1" orient="horz" pos="1661" userDrawn="1">
          <p15:clr>
            <a:srgbClr val="FBAE40"/>
          </p15:clr>
        </p15:guide>
        <p15:guide id="2" orient="horz" pos="2659"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35000" y="1052513"/>
            <a:ext cx="10923588" cy="948047"/>
          </a:xfrm>
          <a:prstGeom prst="rect">
            <a:avLst/>
          </a:prstGeom>
        </p:spPr>
        <p:txBody>
          <a:bodyPr vert="horz" lIns="91440" tIns="45720" rIns="91440" bIns="45720" rtlCol="0" anchor="b" anchorCtr="0">
            <a:normAutofit/>
          </a:bodyPr>
          <a:lstStyle/>
          <a:p>
            <a:r>
              <a:rPr lang="nl-NL" dirty="0"/>
              <a:t>Klik om de stijl te bewerken</a:t>
            </a:r>
          </a:p>
        </p:txBody>
      </p:sp>
      <p:sp>
        <p:nvSpPr>
          <p:cNvPr id="3" name="Tijdelijke aanduiding voor tekst 2"/>
          <p:cNvSpPr>
            <a:spLocks noGrp="1"/>
          </p:cNvSpPr>
          <p:nvPr>
            <p:ph type="body" idx="1"/>
          </p:nvPr>
        </p:nvSpPr>
        <p:spPr>
          <a:xfrm>
            <a:off x="635000" y="2289485"/>
            <a:ext cx="10923588" cy="393192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p>
          <a:p>
            <a:pPr lvl="5"/>
            <a:r>
              <a:rPr lang="nl-NL" dirty="0"/>
              <a:t>Zesde niveau</a:t>
            </a:r>
          </a:p>
          <a:p>
            <a:pPr lvl="6"/>
            <a:r>
              <a:rPr lang="nl-NL" dirty="0"/>
              <a:t>Zevende niveau</a:t>
            </a:r>
          </a:p>
          <a:p>
            <a:pPr lvl="7"/>
            <a:r>
              <a:rPr lang="nl-NL" dirty="0"/>
              <a:t>Achtste niveau</a:t>
            </a:r>
          </a:p>
          <a:p>
            <a:pPr lvl="8"/>
            <a:r>
              <a:rPr lang="nl-NL" dirty="0"/>
              <a:t>Negende niveau</a:t>
            </a:r>
          </a:p>
          <a:p>
            <a:pPr lvl="8"/>
            <a:endParaRPr lang="nl-NL" dirty="0"/>
          </a:p>
        </p:txBody>
      </p:sp>
      <p:pic>
        <p:nvPicPr>
          <p:cNvPr id="12" name="Afbeelding 11"/>
          <p:cNvPicPr>
            <a:picLocks noChangeAspect="1"/>
          </p:cNvPicPr>
          <p:nvPr userDrawn="1"/>
        </p:nvPicPr>
        <p:blipFill>
          <a:blip r:embed="rId39">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13" name="Rechthoek 12"/>
          <p:cNvSpPr>
            <a:spLocks/>
          </p:cNvSpPr>
          <p:nvPr userDrawn="1"/>
        </p:nvSpPr>
        <p:spPr>
          <a:xfrm>
            <a:off x="5862000" y="6620400"/>
            <a:ext cx="468000" cy="237600"/>
          </a:xfrm>
          <a:prstGeom prst="rect">
            <a:avLst/>
          </a:prstGeom>
          <a:solidFill>
            <a:srgbClr val="1542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 name="Tijdelijke aanduiding voor datum 3"/>
          <p:cNvSpPr>
            <a:spLocks noGrp="1"/>
          </p:cNvSpPr>
          <p:nvPr>
            <p:ph type="dt" sz="half" idx="2"/>
          </p:nvPr>
        </p:nvSpPr>
        <p:spPr>
          <a:xfrm>
            <a:off x="635000" y="6543488"/>
            <a:ext cx="5003800" cy="264272"/>
          </a:xfrm>
          <a:prstGeom prst="rect">
            <a:avLst/>
          </a:prstGeom>
        </p:spPr>
        <p:txBody>
          <a:bodyPr vert="horz" lIns="91440" tIns="0" rIns="91440" bIns="45720" rtlCol="0" anchor="t" anchorCtr="0"/>
          <a:lstStyle>
            <a:lvl1pPr algn="l">
              <a:defRPr sz="1050">
                <a:solidFill>
                  <a:schemeClr val="bg1">
                    <a:lumMod val="65000"/>
                  </a:schemeClr>
                </a:solidFill>
              </a:defRPr>
            </a:lvl1pPr>
          </a:lstStyle>
          <a:p>
            <a:endParaRPr lang="nl-NL" dirty="0"/>
          </a:p>
        </p:txBody>
      </p:sp>
      <p:sp>
        <p:nvSpPr>
          <p:cNvPr id="14"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endParaRPr lang="nl-NL" dirty="0"/>
          </a:p>
        </p:txBody>
      </p:sp>
      <p:sp>
        <p:nvSpPr>
          <p:cNvPr id="15" name="Tijdelijke aanduiding voor dianummer 5"/>
          <p:cNvSpPr>
            <a:spLocks noGrp="1"/>
          </p:cNvSpPr>
          <p:nvPr>
            <p:ph type="sldNum" sz="quarter" idx="4"/>
          </p:nvPr>
        </p:nvSpPr>
        <p:spPr>
          <a:xfrm>
            <a:off x="6553199" y="6221413"/>
            <a:ext cx="5005389" cy="322075"/>
          </a:xfrm>
          <a:prstGeom prst="rect">
            <a:avLst/>
          </a:prstGeom>
        </p:spPr>
        <p:txBody>
          <a:bodyPr vert="horz" lIns="91440" tIns="45720" rIns="0" bIns="45720" rtlCol="0" anchor="b" anchorCtr="0"/>
          <a:lstStyle>
            <a:lvl1pPr algn="r">
              <a:defRPr sz="1050">
                <a:solidFill>
                  <a:schemeClr val="bg1">
                    <a:lumMod val="65000"/>
                  </a:schemeClr>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324857711"/>
      </p:ext>
    </p:extLst>
  </p:cSld>
  <p:clrMap bg1="lt1" tx1="dk1" bg2="lt2" tx2="dk2" accent1="accent1" accent2="accent2" accent3="accent3" accent4="accent4" accent5="accent5" accent6="accent6" hlink="hlink" folHlink="folHlink"/>
  <p:sldLayoutIdLst>
    <p:sldLayoutId id="2147483738" r:id="rId1"/>
    <p:sldLayoutId id="2147483650" r:id="rId2"/>
    <p:sldLayoutId id="2147483725" r:id="rId3"/>
    <p:sldLayoutId id="2147483719" r:id="rId4"/>
    <p:sldLayoutId id="2147483726" r:id="rId5"/>
    <p:sldLayoutId id="2147483666" r:id="rId6"/>
    <p:sldLayoutId id="2147483690" r:id="rId7"/>
    <p:sldLayoutId id="2147483728" r:id="rId8"/>
    <p:sldLayoutId id="2147483651" r:id="rId9"/>
    <p:sldLayoutId id="2147483652" r:id="rId10"/>
    <p:sldLayoutId id="2147483653" r:id="rId11"/>
    <p:sldLayoutId id="2147483654" r:id="rId12"/>
    <p:sldLayoutId id="2147483655" r:id="rId13"/>
    <p:sldLayoutId id="2147483656" r:id="rId14"/>
    <p:sldLayoutId id="2147483689" r:id="rId15"/>
    <p:sldLayoutId id="2147483712" r:id="rId16"/>
    <p:sldLayoutId id="2147483711" r:id="rId17"/>
    <p:sldLayoutId id="2147483675" r:id="rId18"/>
    <p:sldLayoutId id="2147483657" r:id="rId19"/>
    <p:sldLayoutId id="2147483691" r:id="rId20"/>
    <p:sldLayoutId id="2147483729" r:id="rId21"/>
    <p:sldLayoutId id="2147483739" r:id="rId22"/>
    <p:sldLayoutId id="2147483740" r:id="rId23"/>
    <p:sldLayoutId id="2147483718" r:id="rId24"/>
    <p:sldLayoutId id="2147483717" r:id="rId25"/>
    <p:sldLayoutId id="2147483714" r:id="rId26"/>
    <p:sldLayoutId id="2147483713" r:id="rId27"/>
    <p:sldLayoutId id="2147483716" r:id="rId28"/>
    <p:sldLayoutId id="2147483715" r:id="rId29"/>
    <p:sldLayoutId id="2147483707" r:id="rId30"/>
    <p:sldLayoutId id="2147483667" r:id="rId31"/>
    <p:sldLayoutId id="2147483702" r:id="rId32"/>
    <p:sldLayoutId id="2147483721" r:id="rId33"/>
    <p:sldLayoutId id="2147483700" r:id="rId34"/>
    <p:sldLayoutId id="2147483692" r:id="rId35"/>
    <p:sldLayoutId id="2147483722" r:id="rId36"/>
    <p:sldLayoutId id="2147483723" r:id="rId37"/>
  </p:sldLayoutIdLst>
  <p:hf hdr="0"/>
  <p:txStyles>
    <p:titleStyle>
      <a:lvl1pPr algn="l" defTabSz="914400" rtl="0" eaLnBrk="1" latinLnBrk="0" hangingPunct="1">
        <a:lnSpc>
          <a:spcPct val="90000"/>
        </a:lnSpc>
        <a:spcBef>
          <a:spcPct val="0"/>
        </a:spcBef>
        <a:buNone/>
        <a:defRPr sz="3600" b="0" kern="1200" baseline="0">
          <a:solidFill>
            <a:schemeClr val="tx2"/>
          </a:solidFill>
          <a:latin typeface="+mj-lt"/>
          <a:ea typeface="+mj-ea"/>
          <a:cs typeface="+mj-cs"/>
        </a:defRPr>
      </a:lvl1pPr>
    </p:titleStyle>
    <p:bodyStyle>
      <a:lvl1pPr marL="316800" indent="-316800" algn="l" defTabSz="914400" rtl="0" eaLnBrk="1" latinLnBrk="0" hangingPunct="1">
        <a:lnSpc>
          <a:spcPct val="90000"/>
        </a:lnSpc>
        <a:spcBef>
          <a:spcPts val="1200"/>
        </a:spcBef>
        <a:buClr>
          <a:schemeClr val="tx2"/>
        </a:buClr>
        <a:buSzPct val="80000"/>
        <a:buFont typeface="Verdana" panose="020B0604030504040204" pitchFamily="34" charset="0"/>
        <a:buChar char="›"/>
        <a:defRPr sz="2400" kern="1200">
          <a:solidFill>
            <a:schemeClr val="tx1"/>
          </a:solidFill>
          <a:latin typeface="+mn-lt"/>
          <a:ea typeface="+mn-ea"/>
          <a:cs typeface="+mn-cs"/>
        </a:defRPr>
      </a:lvl1pPr>
      <a:lvl2pPr marL="630000" indent="-316800" algn="l" defTabSz="914400" rtl="0" eaLnBrk="1" latinLnBrk="0" hangingPunct="1">
        <a:lnSpc>
          <a:spcPct val="90000"/>
        </a:lnSpc>
        <a:spcBef>
          <a:spcPts val="1000"/>
        </a:spcBef>
        <a:buClr>
          <a:schemeClr val="tx2"/>
        </a:buClr>
        <a:buFont typeface="Verdana" panose="020B0604030504040204" pitchFamily="34" charset="0"/>
        <a:buChar char="–"/>
        <a:defRPr sz="2000" kern="1200">
          <a:solidFill>
            <a:schemeClr val="tx1"/>
          </a:solidFill>
          <a:latin typeface="+mn-lt"/>
          <a:ea typeface="+mn-ea"/>
          <a:cs typeface="+mn-cs"/>
        </a:defRPr>
      </a:lvl2pPr>
      <a:lvl3pPr marL="946800" indent="-316800" algn="l" defTabSz="914400" rtl="0" eaLnBrk="1" latinLnBrk="0" hangingPunct="1">
        <a:lnSpc>
          <a:spcPct val="90000"/>
        </a:lnSpc>
        <a:spcBef>
          <a:spcPts val="800"/>
        </a:spcBef>
        <a:buClr>
          <a:schemeClr val="tx2"/>
        </a:buClr>
        <a:buFont typeface="Wingdings" panose="05000000000000000000" pitchFamily="2" charset="2"/>
        <a:buChar char="§"/>
        <a:defRPr sz="1800" kern="1200">
          <a:solidFill>
            <a:schemeClr val="tx1"/>
          </a:solidFill>
          <a:latin typeface="+mn-lt"/>
          <a:ea typeface="+mn-ea"/>
          <a:cs typeface="+mn-cs"/>
        </a:defRPr>
      </a:lvl3pPr>
      <a:lvl4pPr marL="1260000" indent="-316800" algn="l" defTabSz="914400" rtl="0" eaLnBrk="1" latinLnBrk="0" hangingPunct="1">
        <a:lnSpc>
          <a:spcPct val="9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4pPr>
      <a:lvl5pPr marL="1576800" indent="-316800" algn="l" defTabSz="914400" rtl="0" eaLnBrk="1" latinLnBrk="0" hangingPunct="1">
        <a:lnSpc>
          <a:spcPct val="90000"/>
        </a:lnSpc>
        <a:spcBef>
          <a:spcPts val="600"/>
        </a:spcBef>
        <a:buFont typeface="Verdana" panose="020B0604030504040204" pitchFamily="34" charset="0"/>
        <a:buChar char="–"/>
        <a:defRPr sz="1600" kern="1200">
          <a:solidFill>
            <a:schemeClr val="tx2"/>
          </a:solidFill>
          <a:latin typeface="+mn-lt"/>
          <a:ea typeface="+mn-ea"/>
          <a:cs typeface="+mn-cs"/>
        </a:defRPr>
      </a:lvl5pPr>
      <a:lvl6pPr marL="1890000" indent="-316800" algn="l" defTabSz="914400" rtl="0" eaLnBrk="1" latinLnBrk="0" hangingPunct="1">
        <a:lnSpc>
          <a:spcPct val="90000"/>
        </a:lnSpc>
        <a:spcBef>
          <a:spcPts val="600"/>
        </a:spcBef>
        <a:buFont typeface="Arial" panose="020B0604020202020204" pitchFamily="34" charset="0"/>
        <a:buChar char="•"/>
        <a:defRPr sz="1400" kern="1200">
          <a:solidFill>
            <a:schemeClr val="tx1">
              <a:lumMod val="50000"/>
              <a:lumOff val="50000"/>
            </a:schemeClr>
          </a:solidFill>
          <a:latin typeface="+mn-lt"/>
          <a:ea typeface="+mn-ea"/>
          <a:cs typeface="+mn-cs"/>
        </a:defRPr>
      </a:lvl6pPr>
      <a:lvl7pPr marL="72000" indent="-72000" algn="l" defTabSz="914400" rtl="0" eaLnBrk="1" latinLnBrk="0" hangingPunct="1">
        <a:lnSpc>
          <a:spcPct val="90000"/>
        </a:lnSpc>
        <a:spcBef>
          <a:spcPts val="600"/>
        </a:spcBef>
        <a:buSzPct val="25000"/>
        <a:buFont typeface="Verdana" panose="020B0604030504040204" pitchFamily="34" charset="0"/>
        <a:buChar char=" "/>
        <a:defRPr sz="1200" b="1" i="0" kern="1200">
          <a:solidFill>
            <a:schemeClr val="tx2"/>
          </a:solidFill>
          <a:latin typeface="+mn-lt"/>
          <a:ea typeface="+mn-ea"/>
          <a:cs typeface="+mn-cs"/>
        </a:defRPr>
      </a:lvl7pPr>
      <a:lvl8pPr marL="72000" indent="-72000" algn="l" defTabSz="914400" rtl="0" eaLnBrk="1" latinLnBrk="0" hangingPunct="1">
        <a:lnSpc>
          <a:spcPct val="90000"/>
        </a:lnSpc>
        <a:spcBef>
          <a:spcPts val="600"/>
        </a:spcBef>
        <a:buSzPct val="25000"/>
        <a:buFont typeface="Verdana" panose="020B0604030504040204" pitchFamily="34" charset="0"/>
        <a:buChar char=" "/>
        <a:defRPr sz="1200" i="0" kern="1200">
          <a:solidFill>
            <a:schemeClr val="tx1">
              <a:lumMod val="65000"/>
              <a:lumOff val="35000"/>
            </a:schemeClr>
          </a:solidFill>
          <a:latin typeface="+mn-lt"/>
          <a:ea typeface="+mn-ea"/>
          <a:cs typeface="+mn-cs"/>
        </a:defRPr>
      </a:lvl8pPr>
      <a:lvl9pPr marL="216000" indent="-144000" algn="l" defTabSz="914400" rtl="0" eaLnBrk="1" latinLnBrk="0" hangingPunct="1">
        <a:lnSpc>
          <a:spcPct val="90000"/>
        </a:lnSpc>
        <a:spcBef>
          <a:spcPts val="600"/>
        </a:spcBef>
        <a:buClr>
          <a:schemeClr val="tx2"/>
        </a:buClr>
        <a:buFont typeface="Verdana" panose="020B0604030504040204" pitchFamily="34" charset="0"/>
        <a:buChar char="–"/>
        <a:defRPr sz="1200" i="0" kern="1200">
          <a:solidFill>
            <a:schemeClr val="tx1">
              <a:lumMod val="65000"/>
              <a:lumOff val="35000"/>
            </a:schemeClr>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7281" userDrawn="1">
          <p15:clr>
            <a:srgbClr val="F26B43"/>
          </p15:clr>
        </p15:guide>
        <p15:guide id="8" orient="horz" pos="3919" userDrawn="1">
          <p15:clr>
            <a:srgbClr val="F26B43"/>
          </p15:clr>
        </p15:guide>
        <p15:guide id="9" pos="3840" userDrawn="1">
          <p15:clr>
            <a:srgbClr val="F26B43"/>
          </p15:clr>
        </p15:guide>
        <p15:guide id="10" orient="horz" pos="2159" userDrawn="1">
          <p15:clr>
            <a:srgbClr val="F26B43"/>
          </p15:clr>
        </p15:guide>
        <p15:guide id="11" pos="400" userDrawn="1">
          <p15:clr>
            <a:srgbClr val="F26B43"/>
          </p15:clr>
        </p15:guide>
        <p15:guide id="12" pos="4128" userDrawn="1">
          <p15:clr>
            <a:srgbClr val="F26B43"/>
          </p15:clr>
        </p15:guide>
        <p15:guide id="13" pos="3552" userDrawn="1">
          <p15:clr>
            <a:srgbClr val="F26B43"/>
          </p15:clr>
        </p15:guide>
        <p15:guide id="14" orient="horz" pos="1275" userDrawn="1">
          <p15:clr>
            <a:srgbClr val="F26B43"/>
          </p15:clr>
        </p15:guide>
        <p15:guide id="15" orient="horz" pos="1434" userDrawn="1">
          <p15:clr>
            <a:srgbClr val="F26B43"/>
          </p15:clr>
        </p15:guide>
        <p15:guide id="16" pos="461" userDrawn="1">
          <p15:clr>
            <a:srgbClr val="F26B43"/>
          </p15:clr>
        </p15:guide>
        <p15:guide id="17" orient="horz" pos="663"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internetconsultatie.nl/marktordeningwatersto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526632" y="1882800"/>
            <a:ext cx="9031956" cy="2336400"/>
          </a:xfrm>
        </p:spPr>
        <p:txBody>
          <a:bodyPr/>
          <a:lstStyle/>
          <a:p>
            <a:r>
              <a:rPr lang="nl-NL" dirty="0"/>
              <a:t>Consultatie naar de ordening van de waterstofmarkt</a:t>
            </a:r>
          </a:p>
        </p:txBody>
      </p:sp>
      <p:sp>
        <p:nvSpPr>
          <p:cNvPr id="3" name="Ondertitel 2"/>
          <p:cNvSpPr>
            <a:spLocks noGrp="1"/>
          </p:cNvSpPr>
          <p:nvPr>
            <p:ph type="subTitle" idx="1"/>
          </p:nvPr>
        </p:nvSpPr>
        <p:spPr>
          <a:xfrm>
            <a:off x="2580773" y="4594595"/>
            <a:ext cx="7363327" cy="1339200"/>
          </a:xfrm>
        </p:spPr>
        <p:txBody>
          <a:bodyPr>
            <a:normAutofit/>
          </a:bodyPr>
          <a:lstStyle/>
          <a:p>
            <a:r>
              <a:rPr lang="nl-NL" sz="1800" dirty="0"/>
              <a:t>Informatiesessie 15 februari 2022</a:t>
            </a:r>
          </a:p>
          <a:p>
            <a:r>
              <a:rPr lang="nl-NL" sz="1800" dirty="0"/>
              <a:t>Gijs Kreeft – Sr. beleidsmedewerker waterstof</a:t>
            </a:r>
          </a:p>
        </p:txBody>
      </p:sp>
    </p:spTree>
    <p:extLst>
      <p:ext uri="{BB962C8B-B14F-4D97-AF65-F5344CB8AC3E}">
        <p14:creationId xmlns:p14="http://schemas.microsoft.com/office/powerpoint/2010/main" val="953533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4C2618E2-011D-43D0-BE5E-8AD2588669DD}"/>
              </a:ext>
            </a:extLst>
          </p:cNvPr>
          <p:cNvSpPr>
            <a:spLocks noGrp="1"/>
          </p:cNvSpPr>
          <p:nvPr>
            <p:ph idx="1"/>
          </p:nvPr>
        </p:nvSpPr>
        <p:spPr>
          <a:xfrm>
            <a:off x="406399" y="1767621"/>
            <a:ext cx="11059695" cy="4189520"/>
          </a:xfrm>
        </p:spPr>
        <p:txBody>
          <a:bodyPr numCol="1">
            <a:normAutofit fontScale="92500" lnSpcReduction="10000"/>
          </a:bodyPr>
          <a:lstStyle/>
          <a:p>
            <a:pPr algn="just"/>
            <a:r>
              <a:rPr lang="en-US" sz="1200" b="1" dirty="0" err="1"/>
              <a:t>Kabinetsvisie</a:t>
            </a:r>
            <a:r>
              <a:rPr lang="en-US" sz="1200" b="1" dirty="0"/>
              <a:t> </a:t>
            </a:r>
            <a:r>
              <a:rPr lang="en-US" sz="1200" b="1" dirty="0" err="1"/>
              <a:t>waterstof</a:t>
            </a:r>
            <a:r>
              <a:rPr lang="en-US" sz="1200" b="1" dirty="0"/>
              <a:t> - </a:t>
            </a:r>
            <a:r>
              <a:rPr lang="en-US" sz="1200" b="1" dirty="0" err="1"/>
              <a:t>maart</a:t>
            </a:r>
            <a:r>
              <a:rPr lang="en-US" sz="1200" b="1" dirty="0"/>
              <a:t> 2020</a:t>
            </a:r>
          </a:p>
          <a:p>
            <a:pPr marL="313200" lvl="1" indent="0" algn="just">
              <a:buNone/>
            </a:pPr>
            <a:r>
              <a:rPr lang="nl-NL" sz="1200" dirty="0"/>
              <a:t>“</a:t>
            </a:r>
            <a:r>
              <a:rPr lang="nl-NL" sz="1200" i="1" dirty="0"/>
              <a:t>Het kabinet zal de ordening van de toekomstige waterstofmarkt onderzoeken waaronder het beheer van een mogelijk toekomstig transportnet</a:t>
            </a:r>
            <a:r>
              <a:rPr lang="nl-NL" sz="1200" dirty="0"/>
              <a:t>”</a:t>
            </a:r>
          </a:p>
          <a:p>
            <a:pPr algn="just"/>
            <a:r>
              <a:rPr lang="nl-NL" sz="1200" b="1" dirty="0"/>
              <a:t>Kamerbrief ontwikkeling transportnet waterstof - juni 2021</a:t>
            </a:r>
          </a:p>
          <a:p>
            <a:pPr marL="360363" indent="0" algn="just">
              <a:buNone/>
            </a:pPr>
            <a:r>
              <a:rPr lang="nl-NL" sz="1200" i="1" dirty="0"/>
              <a:t>“De marktordening en hiermee samenhangende regelgeving moet bijdragen aan de ontwikkeling en beheer van het transportnet voor waterstof met oog voor de hiermee samenhangende publieke belangen: duurzaamheid, leveringszekerheid en betaalbaarheid”</a:t>
            </a:r>
            <a:endParaRPr lang="en-US" sz="1200" i="1" dirty="0"/>
          </a:p>
          <a:p>
            <a:pPr algn="just"/>
            <a:r>
              <a:rPr lang="nl-NL" sz="1200" b="1" dirty="0"/>
              <a:t>Kamerbrief marktordening en marktontwikkeling waterstof – december 2021</a:t>
            </a:r>
            <a:endParaRPr lang="nl-NL" sz="1200" b="1" i="1" dirty="0"/>
          </a:p>
          <a:p>
            <a:pPr marL="313200" lvl="1" indent="0" algn="just">
              <a:buNone/>
            </a:pPr>
            <a:r>
              <a:rPr lang="nl-NL" sz="1200" i="1" dirty="0"/>
              <a:t>“Gelet op het beoogde integrale karakter van het </a:t>
            </a:r>
            <a:r>
              <a:rPr lang="nl-NL" sz="1200" b="1" i="1" dirty="0"/>
              <a:t>transportnet</a:t>
            </a:r>
            <a:r>
              <a:rPr lang="nl-NL" sz="1200" i="1" dirty="0"/>
              <a:t> en mogelijk </a:t>
            </a:r>
            <a:r>
              <a:rPr lang="nl-NL" sz="1200" i="1" dirty="0" err="1"/>
              <a:t>coördinatiefalen</a:t>
            </a:r>
            <a:r>
              <a:rPr lang="nl-NL" sz="1200" i="1" dirty="0"/>
              <a:t> is, in het verlengde van de kamerbrief van 30 juni jongstleden, een logische vervolgstap voor een volgend kabinet om de ontwikkeling, eigendom en beheer, waaronder exploitatie, van het transportnet in publieke handen te nemen en te beleggen bij Gasunie”</a:t>
            </a:r>
          </a:p>
          <a:p>
            <a:pPr marL="313200" lvl="1" indent="0" algn="just">
              <a:buNone/>
            </a:pPr>
            <a:r>
              <a:rPr lang="nl-NL" sz="1200" i="1" dirty="0"/>
              <a:t>“Ik beschouw waterstofproductie, waaronder </a:t>
            </a:r>
            <a:r>
              <a:rPr lang="nl-NL" sz="1200" b="1" i="1" dirty="0"/>
              <a:t>elektrolyse</a:t>
            </a:r>
            <a:r>
              <a:rPr lang="nl-NL" sz="1200" i="1" dirty="0"/>
              <a:t>, als een commerciële activiteit die voorbehouden is aan private marktpartijen. (…) Indien echter op termijn blijkt dat private marktpartijen ondanks overheidssteun en andere prijsprikkels geen investeringsbereidheid tonen, kan een volgend kabinet overwegen om ruimte te bieden aan netwerkbedrijven om elektrolyse-capaciteit te ontwikkelen.” (zie ook beantwoording vangen Kamerlid van der Lee op 11 februari 2011)”</a:t>
            </a:r>
          </a:p>
          <a:p>
            <a:pPr algn="just"/>
            <a:r>
              <a:rPr lang="nl-NL" sz="1200" b="1" dirty="0"/>
              <a:t>Motie Erkens (VVD), </a:t>
            </a:r>
            <a:r>
              <a:rPr lang="nl-NL" sz="1200" b="1" dirty="0" err="1"/>
              <a:t>Boucke</a:t>
            </a:r>
            <a:r>
              <a:rPr lang="nl-NL" sz="1200" b="1" dirty="0"/>
              <a:t> (D66) en Bontenbal (CDA) – november 2021</a:t>
            </a:r>
          </a:p>
          <a:p>
            <a:pPr marL="313200" lvl="1" indent="0" algn="just">
              <a:buNone/>
            </a:pPr>
            <a:r>
              <a:rPr lang="nl-NL" sz="1200" i="1" dirty="0"/>
              <a:t>“Verzoekt de regering om externe experts te betrekken bij een onderzoek naar de beoogde marktordening voor waterstof”</a:t>
            </a:r>
          </a:p>
          <a:p>
            <a:pPr marL="313200" lvl="1" indent="0" algn="just">
              <a:buNone/>
            </a:pPr>
            <a:r>
              <a:rPr lang="nl-NL" sz="1200" i="1" dirty="0"/>
              <a:t>“Verzoek ik u om de externe consultatie marktordening en marktontwikkeling waterstof (…) aan de Kamer te doen toekomen voorafgaand aan het commissiedebat Waterstof van 24 maart 2022.”</a:t>
            </a:r>
          </a:p>
          <a:p>
            <a:pPr algn="just"/>
            <a:r>
              <a:rPr lang="nl-NL" sz="1200" b="1" dirty="0"/>
              <a:t>Voorstellen Europese Commissie: Waterstof en gas </a:t>
            </a:r>
            <a:r>
              <a:rPr lang="nl-NL" sz="1200" b="1" dirty="0" err="1"/>
              <a:t>decarbonisatiepakket</a:t>
            </a:r>
            <a:r>
              <a:rPr lang="nl-NL" sz="1200" b="1" dirty="0"/>
              <a:t> (‘</a:t>
            </a:r>
            <a:r>
              <a:rPr lang="nl-NL" sz="1200" b="1" dirty="0" err="1"/>
              <a:t>Decarbonisatiepakket</a:t>
            </a:r>
            <a:r>
              <a:rPr lang="nl-NL" sz="1200" b="1" dirty="0"/>
              <a:t>’) – december 2021</a:t>
            </a:r>
          </a:p>
          <a:p>
            <a:pPr marL="313200" lvl="1" indent="0" algn="just">
              <a:buNone/>
            </a:pPr>
            <a:endParaRPr lang="nl-NL" sz="1200" i="1" dirty="0"/>
          </a:p>
        </p:txBody>
      </p:sp>
      <p:sp>
        <p:nvSpPr>
          <p:cNvPr id="3" name="Titel 2">
            <a:extLst>
              <a:ext uri="{FF2B5EF4-FFF2-40B4-BE49-F238E27FC236}">
                <a16:creationId xmlns:a16="http://schemas.microsoft.com/office/drawing/2014/main" id="{8C50855C-5B2A-40AF-B08B-ED2DF694C4B5}"/>
              </a:ext>
            </a:extLst>
          </p:cNvPr>
          <p:cNvSpPr>
            <a:spLocks noGrp="1"/>
          </p:cNvSpPr>
          <p:nvPr>
            <p:ph type="title"/>
          </p:nvPr>
        </p:nvSpPr>
        <p:spPr>
          <a:xfrm>
            <a:off x="635000" y="636587"/>
            <a:ext cx="10923588" cy="948047"/>
          </a:xfrm>
        </p:spPr>
        <p:txBody>
          <a:bodyPr/>
          <a:lstStyle/>
          <a:p>
            <a:r>
              <a:rPr lang="en-US" dirty="0" err="1"/>
              <a:t>Aanleiding</a:t>
            </a:r>
            <a:r>
              <a:rPr lang="en-US" dirty="0"/>
              <a:t> </a:t>
            </a:r>
            <a:r>
              <a:rPr lang="en-US" dirty="0" err="1"/>
              <a:t>consultatie</a:t>
            </a:r>
            <a:r>
              <a:rPr lang="en-US" dirty="0"/>
              <a:t> </a:t>
            </a:r>
          </a:p>
        </p:txBody>
      </p:sp>
      <p:sp>
        <p:nvSpPr>
          <p:cNvPr id="4" name="Tijdelijke aanduiding voor datum 3">
            <a:extLst>
              <a:ext uri="{FF2B5EF4-FFF2-40B4-BE49-F238E27FC236}">
                <a16:creationId xmlns:a16="http://schemas.microsoft.com/office/drawing/2014/main" id="{1916A870-49D7-41EB-9D71-30DC6508B566}"/>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68AB5B83-87EE-4CB6-A6D5-6521FD08360C}"/>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B546F1C6-8CDE-4789-8E8C-7B93B6B92602}"/>
              </a:ext>
            </a:extLst>
          </p:cNvPr>
          <p:cNvSpPr>
            <a:spLocks noGrp="1"/>
          </p:cNvSpPr>
          <p:nvPr>
            <p:ph type="sldNum" sz="quarter" idx="12"/>
          </p:nvPr>
        </p:nvSpPr>
        <p:spPr/>
        <p:txBody>
          <a:bodyPr/>
          <a:lstStyle/>
          <a:p>
            <a:fld id="{10A0A6AF-03C5-477E-939A-E28F7E7F05EA}" type="slidenum">
              <a:rPr lang="nl-NL" smtClean="0"/>
              <a:pPr/>
              <a:t>2</a:t>
            </a:fld>
            <a:endParaRPr lang="nl-NL" dirty="0"/>
          </a:p>
        </p:txBody>
      </p:sp>
    </p:spTree>
    <p:extLst>
      <p:ext uri="{BB962C8B-B14F-4D97-AF65-F5344CB8AC3E}">
        <p14:creationId xmlns:p14="http://schemas.microsoft.com/office/powerpoint/2010/main" val="1935707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3C25AE48-E503-444D-9BA4-D8C1ED67D15D}"/>
              </a:ext>
            </a:extLst>
          </p:cNvPr>
          <p:cNvSpPr>
            <a:spLocks noGrp="1"/>
          </p:cNvSpPr>
          <p:nvPr>
            <p:ph idx="1"/>
          </p:nvPr>
        </p:nvSpPr>
        <p:spPr>
          <a:xfrm>
            <a:off x="635000" y="1229115"/>
            <a:ext cx="11301120" cy="4728026"/>
          </a:xfrm>
        </p:spPr>
        <p:txBody>
          <a:bodyPr numCol="1">
            <a:normAutofit fontScale="70000" lnSpcReduction="20000"/>
          </a:bodyPr>
          <a:lstStyle/>
          <a:p>
            <a:pPr marL="2508250" indent="-2508250">
              <a:lnSpc>
                <a:spcPct val="120000"/>
              </a:lnSpc>
              <a:spcBef>
                <a:spcPts val="0"/>
              </a:spcBef>
              <a:buNone/>
            </a:pPr>
            <a:r>
              <a:rPr lang="nl-NL" sz="1800" b="1" dirty="0">
                <a:effectLst/>
                <a:latin typeface="Verdana" panose="020B0604030504040204" pitchFamily="34" charset="0"/>
                <a:ea typeface="Calibri" panose="020F0502020204030204" pitchFamily="34" charset="0"/>
                <a:cs typeface="Times New Roman" panose="02020603050405020304" pitchFamily="18" charset="0"/>
              </a:rPr>
              <a:t>Marktontwikkeling:	</a:t>
            </a:r>
            <a:r>
              <a:rPr lang="nl-NL" sz="1800" i="1" dirty="0">
                <a:effectLst/>
                <a:latin typeface="Verdana" panose="020B0604030504040204" pitchFamily="34" charset="0"/>
                <a:ea typeface="Calibri" panose="020F0502020204030204" pitchFamily="34" charset="0"/>
                <a:cs typeface="Times New Roman" panose="02020603050405020304" pitchFamily="18" charset="0"/>
              </a:rPr>
              <a:t>Ontwikkeling van markten in de energiesector. Het rijk kan invloed uitoefenen op de marktordening en financiële/fiscale prikkels. Samen met provincies en gemeenten kan ook de ruimtelijke inpassing beïnvloed worden.</a:t>
            </a:r>
          </a:p>
          <a:p>
            <a:pPr marL="2508250" indent="-2508250">
              <a:lnSpc>
                <a:spcPct val="120000"/>
              </a:lnSpc>
              <a:spcBef>
                <a:spcPts val="0"/>
              </a:spcBef>
              <a:buNone/>
            </a:pPr>
            <a:endParaRPr lang="nl-NL" sz="1800" dirty="0">
              <a:effectLst/>
              <a:latin typeface="Verdana" panose="020B0604030504040204" pitchFamily="34" charset="0"/>
              <a:ea typeface="Calibri" panose="020F0502020204030204" pitchFamily="34" charset="0"/>
              <a:cs typeface="Times New Roman" panose="02020603050405020304" pitchFamily="18" charset="0"/>
            </a:endParaRPr>
          </a:p>
          <a:p>
            <a:pPr marL="2794000" indent="-285750">
              <a:lnSpc>
                <a:spcPct val="120000"/>
              </a:lnSpc>
              <a:spcBef>
                <a:spcPts val="0"/>
              </a:spcBef>
              <a:buFontTx/>
              <a:buChar char="-"/>
            </a:pPr>
            <a:r>
              <a:rPr lang="nl-NL" sz="1500" dirty="0">
                <a:effectLst/>
                <a:ea typeface="Calibri" panose="020F0502020204030204" pitchFamily="34" charset="0"/>
                <a:cs typeface="Times New Roman" panose="02020603050405020304" pitchFamily="18" charset="0"/>
              </a:rPr>
              <a:t>Opschalings- en subsidie instrumenten</a:t>
            </a:r>
          </a:p>
          <a:p>
            <a:pPr marL="2794000" indent="-285750">
              <a:lnSpc>
                <a:spcPct val="120000"/>
              </a:lnSpc>
              <a:spcBef>
                <a:spcPts val="0"/>
              </a:spcBef>
              <a:buFontTx/>
              <a:buChar char="-"/>
            </a:pPr>
            <a:r>
              <a:rPr lang="nl-NL" sz="1500" dirty="0">
                <a:ea typeface="Calibri" panose="020F0502020204030204" pitchFamily="34" charset="0"/>
                <a:cs typeface="Times New Roman" panose="02020603050405020304" pitchFamily="18" charset="0"/>
              </a:rPr>
              <a:t>Q</a:t>
            </a:r>
            <a:r>
              <a:rPr lang="nl-NL" sz="1500" dirty="0">
                <a:effectLst/>
                <a:ea typeface="Calibri" panose="020F0502020204030204" pitchFamily="34" charset="0"/>
                <a:cs typeface="Times New Roman" panose="02020603050405020304" pitchFamily="18" charset="0"/>
              </a:rPr>
              <a:t>uota/verplichtingen (bv mobiliteit en industrie)</a:t>
            </a:r>
          </a:p>
          <a:p>
            <a:pPr marL="2794000" indent="-285750">
              <a:lnSpc>
                <a:spcPct val="120000"/>
              </a:lnSpc>
              <a:spcBef>
                <a:spcPts val="0"/>
              </a:spcBef>
              <a:buFontTx/>
              <a:buChar char="-"/>
            </a:pPr>
            <a:r>
              <a:rPr lang="nl-NL" sz="1500" dirty="0">
                <a:effectLst/>
                <a:ea typeface="Calibri" panose="020F0502020204030204" pitchFamily="34" charset="0"/>
                <a:cs typeface="Times New Roman" panose="02020603050405020304" pitchFamily="18" charset="0"/>
              </a:rPr>
              <a:t>Toewijzen/</a:t>
            </a:r>
            <a:r>
              <a:rPr lang="nl-NL" sz="1500" dirty="0" err="1">
                <a:effectLst/>
                <a:ea typeface="Calibri" panose="020F0502020204030204" pitchFamily="34" charset="0"/>
                <a:cs typeface="Times New Roman" panose="02020603050405020304" pitchFamily="18" charset="0"/>
              </a:rPr>
              <a:t>tendering</a:t>
            </a:r>
            <a:r>
              <a:rPr lang="nl-NL" sz="1500" dirty="0">
                <a:effectLst/>
                <a:ea typeface="Calibri" panose="020F0502020204030204" pitchFamily="34" charset="0"/>
                <a:cs typeface="Times New Roman" panose="02020603050405020304" pitchFamily="18" charset="0"/>
              </a:rPr>
              <a:t> kavels</a:t>
            </a:r>
          </a:p>
          <a:p>
            <a:pPr marL="2794000" indent="-285750">
              <a:lnSpc>
                <a:spcPct val="120000"/>
              </a:lnSpc>
              <a:spcBef>
                <a:spcPts val="0"/>
              </a:spcBef>
              <a:buFontTx/>
              <a:buChar char="-"/>
            </a:pPr>
            <a:r>
              <a:rPr lang="nl-NL" sz="1500" dirty="0">
                <a:ea typeface="Calibri" panose="020F0502020204030204" pitchFamily="34" charset="0"/>
                <a:cs typeface="Times New Roman" panose="02020603050405020304" pitchFamily="18" charset="0"/>
              </a:rPr>
              <a:t>C</a:t>
            </a:r>
            <a:r>
              <a:rPr lang="nl-NL" sz="1500" dirty="0">
                <a:effectLst/>
                <a:ea typeface="Calibri" panose="020F0502020204030204" pitchFamily="34" charset="0"/>
                <a:cs typeface="Times New Roman" panose="02020603050405020304" pitchFamily="18" charset="0"/>
              </a:rPr>
              <a:t>ertificering (hernieuwbaar en koolstofarm)</a:t>
            </a:r>
          </a:p>
          <a:p>
            <a:pPr marL="2794000" indent="-285750">
              <a:lnSpc>
                <a:spcPct val="120000"/>
              </a:lnSpc>
              <a:spcBef>
                <a:spcPts val="0"/>
              </a:spcBef>
              <a:buFontTx/>
              <a:buChar char="-"/>
            </a:pPr>
            <a:r>
              <a:rPr lang="nl-NL" sz="1500" dirty="0">
                <a:effectLst/>
                <a:ea typeface="Calibri" panose="020F0502020204030204" pitchFamily="34" charset="0"/>
                <a:cs typeface="Times New Roman" panose="02020603050405020304" pitchFamily="18" charset="0"/>
              </a:rPr>
              <a:t>Energiebelasting en heffingen</a:t>
            </a:r>
          </a:p>
          <a:p>
            <a:pPr marL="2794000" indent="-285750">
              <a:lnSpc>
                <a:spcPct val="120000"/>
              </a:lnSpc>
              <a:spcBef>
                <a:spcPts val="0"/>
              </a:spcBef>
              <a:buFontTx/>
              <a:buChar char="-"/>
            </a:pPr>
            <a:r>
              <a:rPr lang="nl-NL" sz="1500" dirty="0">
                <a:ea typeface="Calibri" panose="020F0502020204030204" pitchFamily="34" charset="0"/>
                <a:cs typeface="Times New Roman" panose="02020603050405020304" pitchFamily="18" charset="0"/>
              </a:rPr>
              <a:t>M</a:t>
            </a:r>
            <a:r>
              <a:rPr lang="nl-NL" sz="1500" dirty="0">
                <a:effectLst/>
                <a:ea typeface="Calibri" panose="020F0502020204030204" pitchFamily="34" charset="0"/>
                <a:cs typeface="Times New Roman" panose="02020603050405020304" pitchFamily="18" charset="0"/>
              </a:rPr>
              <a:t>arktordening</a:t>
            </a:r>
          </a:p>
          <a:p>
            <a:pPr marL="2794000" indent="-285750">
              <a:lnSpc>
                <a:spcPct val="120000"/>
              </a:lnSpc>
              <a:spcBef>
                <a:spcPts val="0"/>
              </a:spcBef>
              <a:buFontTx/>
              <a:buChar char="-"/>
            </a:pPr>
            <a:endParaRPr lang="nl-NL" sz="1800" dirty="0">
              <a:effectLst/>
              <a:ea typeface="Calibri" panose="020F0502020204030204" pitchFamily="34" charset="0"/>
              <a:cs typeface="Times New Roman" panose="02020603050405020304" pitchFamily="18" charset="0"/>
            </a:endParaRPr>
          </a:p>
          <a:p>
            <a:pPr marL="2508250" indent="-2508250">
              <a:lnSpc>
                <a:spcPct val="120000"/>
              </a:lnSpc>
              <a:spcBef>
                <a:spcPts val="0"/>
              </a:spcBef>
              <a:buNone/>
            </a:pPr>
            <a:r>
              <a:rPr lang="nl-NL" sz="1800" b="1" dirty="0">
                <a:effectLst/>
                <a:latin typeface="Verdana" panose="020B0604030504040204" pitchFamily="34" charset="0"/>
                <a:ea typeface="Calibri" panose="020F0502020204030204" pitchFamily="34" charset="0"/>
                <a:cs typeface="Times New Roman" panose="02020603050405020304" pitchFamily="18" charset="0"/>
              </a:rPr>
              <a:t>Marktordening:	</a:t>
            </a:r>
            <a:r>
              <a:rPr lang="nl-NL" sz="1800" i="1" dirty="0">
                <a:effectLst/>
                <a:latin typeface="Verdana" panose="020B0604030504040204" pitchFamily="34" charset="0"/>
                <a:ea typeface="Calibri" panose="020F0502020204030204" pitchFamily="34" charset="0"/>
                <a:cs typeface="Times New Roman" panose="02020603050405020304" pitchFamily="18" charset="0"/>
              </a:rPr>
              <a:t>Geheel van regels en wetten dat beschrijft </a:t>
            </a:r>
            <a:r>
              <a:rPr lang="nl-NL" sz="1800" b="1" i="1" dirty="0">
                <a:effectLst/>
                <a:latin typeface="Verdana" panose="020B0604030504040204" pitchFamily="34" charset="0"/>
                <a:ea typeface="Calibri" panose="020F0502020204030204" pitchFamily="34" charset="0"/>
                <a:cs typeface="Times New Roman" panose="02020603050405020304" pitchFamily="18" charset="0"/>
              </a:rPr>
              <a:t>welke partijen </a:t>
            </a:r>
            <a:r>
              <a:rPr lang="nl-NL" sz="1800" i="1" dirty="0">
                <a:effectLst/>
                <a:latin typeface="Verdana" panose="020B0604030504040204" pitchFamily="34" charset="0"/>
                <a:ea typeface="Calibri" panose="020F0502020204030204" pitchFamily="34" charset="0"/>
                <a:cs typeface="Times New Roman" panose="02020603050405020304" pitchFamily="18" charset="0"/>
              </a:rPr>
              <a:t>(publiek en privaat) onder </a:t>
            </a:r>
            <a:r>
              <a:rPr lang="nl-NL" sz="1800" b="1" i="1" dirty="0">
                <a:effectLst/>
                <a:latin typeface="Verdana" panose="020B0604030504040204" pitchFamily="34" charset="0"/>
                <a:ea typeface="Calibri" panose="020F0502020204030204" pitchFamily="34" charset="0"/>
                <a:cs typeface="Times New Roman" panose="02020603050405020304" pitchFamily="18" charset="0"/>
              </a:rPr>
              <a:t>welke voorwaarden </a:t>
            </a:r>
            <a:r>
              <a:rPr lang="nl-NL" sz="1800" i="1" dirty="0">
                <a:effectLst/>
                <a:latin typeface="Verdana" panose="020B0604030504040204" pitchFamily="34" charset="0"/>
                <a:ea typeface="Calibri" panose="020F0502020204030204" pitchFamily="34" charset="0"/>
                <a:cs typeface="Times New Roman" panose="02020603050405020304" pitchFamily="18" charset="0"/>
              </a:rPr>
              <a:t>(regels, regulering) op een markt actief mogen zijn of mogen toetreden, alsmede </a:t>
            </a:r>
            <a:r>
              <a:rPr lang="nl-NL" sz="1800" b="1" i="1" dirty="0">
                <a:effectLst/>
                <a:latin typeface="Verdana" panose="020B0604030504040204" pitchFamily="34" charset="0"/>
                <a:ea typeface="Calibri" panose="020F0502020204030204" pitchFamily="34" charset="0"/>
                <a:cs typeface="Times New Roman" panose="02020603050405020304" pitchFamily="18" charset="0"/>
              </a:rPr>
              <a:t>welke  rechten en plichten </a:t>
            </a:r>
            <a:r>
              <a:rPr lang="nl-NL" sz="1800" i="1" dirty="0">
                <a:effectLst/>
                <a:latin typeface="Verdana" panose="020B0604030504040204" pitchFamily="34" charset="0"/>
                <a:ea typeface="Calibri" panose="020F0502020204030204" pitchFamily="34" charset="0"/>
                <a:cs typeface="Times New Roman" panose="02020603050405020304" pitchFamily="18" charset="0"/>
              </a:rPr>
              <a:t>eindafnemers hebben.</a:t>
            </a:r>
          </a:p>
          <a:p>
            <a:pPr marL="2508250" indent="-2508250">
              <a:lnSpc>
                <a:spcPct val="120000"/>
              </a:lnSpc>
              <a:spcBef>
                <a:spcPts val="0"/>
              </a:spcBef>
              <a:buNone/>
            </a:pPr>
            <a:endParaRPr lang="nl-NL" sz="1800" dirty="0">
              <a:effectLst/>
              <a:latin typeface="Verdana" panose="020B0604030504040204" pitchFamily="34" charset="0"/>
              <a:ea typeface="Calibri" panose="020F0502020204030204" pitchFamily="34" charset="0"/>
              <a:cs typeface="Times New Roman" panose="02020603050405020304" pitchFamily="18" charset="0"/>
            </a:endParaRPr>
          </a:p>
          <a:p>
            <a:pPr marL="2794000" indent="-285750">
              <a:lnSpc>
                <a:spcPct val="120000"/>
              </a:lnSpc>
              <a:spcBef>
                <a:spcPts val="0"/>
              </a:spcBef>
              <a:buFontTx/>
              <a:buChar char="-"/>
            </a:pPr>
            <a:r>
              <a:rPr lang="nl-NL" sz="1400" dirty="0">
                <a:latin typeface="Verdana" panose="020B0604030504040204" pitchFamily="34" charset="0"/>
                <a:ea typeface="Calibri" panose="020F0502020204030204" pitchFamily="34" charset="0"/>
                <a:cs typeface="Times New Roman" panose="02020603050405020304" pitchFamily="18" charset="0"/>
              </a:rPr>
              <a:t>Ontwikkeling en beheer infrastructuur (transport, opslag, terminals)</a:t>
            </a:r>
          </a:p>
          <a:p>
            <a:pPr marL="2794000" indent="-285750">
              <a:lnSpc>
                <a:spcPct val="120000"/>
              </a:lnSpc>
              <a:spcBef>
                <a:spcPts val="0"/>
              </a:spcBef>
              <a:buFontTx/>
              <a:buChar char="-"/>
            </a:pPr>
            <a:r>
              <a:rPr lang="nl-NL" sz="1400" dirty="0">
                <a:latin typeface="Verdana" panose="020B0604030504040204" pitchFamily="34" charset="0"/>
                <a:ea typeface="Calibri" panose="020F0502020204030204" pitchFamily="34" charset="0"/>
                <a:cs typeface="Times New Roman" panose="02020603050405020304" pitchFamily="18" charset="0"/>
              </a:rPr>
              <a:t>Toegang tot infrastructuur en markten</a:t>
            </a:r>
          </a:p>
          <a:p>
            <a:pPr marL="2794000" indent="-285750">
              <a:lnSpc>
                <a:spcPct val="120000"/>
              </a:lnSpc>
              <a:spcBef>
                <a:spcPts val="0"/>
              </a:spcBef>
              <a:buFontTx/>
              <a:buChar char="-"/>
            </a:pPr>
            <a:r>
              <a:rPr lang="nl-NL" sz="1400" dirty="0">
                <a:latin typeface="Verdana" panose="020B0604030504040204" pitchFamily="34" charset="0"/>
                <a:ea typeface="Calibri" panose="020F0502020204030204" pitchFamily="34" charset="0"/>
                <a:cs typeface="Times New Roman" panose="02020603050405020304" pitchFamily="18" charset="0"/>
              </a:rPr>
              <a:t>Voorwaarden en tarieven voor gebruikers</a:t>
            </a:r>
          </a:p>
          <a:p>
            <a:pPr marL="2794000" indent="-285750">
              <a:lnSpc>
                <a:spcPct val="120000"/>
              </a:lnSpc>
              <a:spcBef>
                <a:spcPts val="0"/>
              </a:spcBef>
              <a:buFontTx/>
              <a:buChar char="-"/>
            </a:pPr>
            <a:r>
              <a:rPr lang="nl-NL" sz="1400" dirty="0">
                <a:latin typeface="Verdana" panose="020B0604030504040204" pitchFamily="34" charset="0"/>
                <a:ea typeface="Calibri" panose="020F0502020204030204" pitchFamily="34" charset="0"/>
                <a:cs typeface="Times New Roman" panose="02020603050405020304" pitchFamily="18" charset="0"/>
              </a:rPr>
              <a:t>Mededinging: concurrentie v. monopolie</a:t>
            </a:r>
          </a:p>
          <a:p>
            <a:pPr marL="2794000" indent="-285750">
              <a:lnSpc>
                <a:spcPct val="120000"/>
              </a:lnSpc>
              <a:spcBef>
                <a:spcPts val="0"/>
              </a:spcBef>
              <a:buFontTx/>
              <a:buChar char="-"/>
            </a:pPr>
            <a:r>
              <a:rPr lang="nl-NL" sz="1400" dirty="0">
                <a:latin typeface="Verdana" panose="020B0604030504040204" pitchFamily="34" charset="0"/>
                <a:ea typeface="Calibri" panose="020F0502020204030204" pitchFamily="34" charset="0"/>
                <a:cs typeface="Times New Roman" panose="02020603050405020304" pitchFamily="18" charset="0"/>
              </a:rPr>
              <a:t>Publiek v. privaat</a:t>
            </a:r>
          </a:p>
          <a:p>
            <a:pPr marL="2508250" indent="0">
              <a:lnSpc>
                <a:spcPct val="120000"/>
              </a:lnSpc>
              <a:spcBef>
                <a:spcPts val="0"/>
              </a:spcBef>
              <a:buNone/>
            </a:pPr>
            <a:endParaRPr lang="nl-NL" sz="1400" dirty="0">
              <a:latin typeface="Verdana" panose="020B0604030504040204" pitchFamily="34" charset="0"/>
              <a:ea typeface="Calibri" panose="020F0502020204030204" pitchFamily="34" charset="0"/>
              <a:cs typeface="Times New Roman" panose="02020603050405020304" pitchFamily="18" charset="0"/>
            </a:endParaRPr>
          </a:p>
          <a:p>
            <a:pPr marL="2508250" indent="-2508250">
              <a:lnSpc>
                <a:spcPct val="120000"/>
              </a:lnSpc>
              <a:spcBef>
                <a:spcPts val="0"/>
              </a:spcBef>
              <a:buNone/>
            </a:pPr>
            <a:r>
              <a:rPr lang="nl-NL" sz="1900" b="1" dirty="0"/>
              <a:t>Publieke belangen:	</a:t>
            </a:r>
            <a:r>
              <a:rPr lang="nl-NL" sz="1900" i="1" dirty="0"/>
              <a:t>De publieke belangen waar de Rijksoverheid bij de energievoorziening voor staat zijn schoon (o.a. CO</a:t>
            </a:r>
            <a:r>
              <a:rPr lang="nl-NL" sz="1900" i="1" baseline="-25000" dirty="0"/>
              <a:t>2</a:t>
            </a:r>
            <a:r>
              <a:rPr lang="nl-NL" sz="1900" i="1" dirty="0"/>
              <a:t>-vrij), veilig, betrouwbaar (leveringszekerheid), betaalbaar én ruimtelijk inpasbaar. </a:t>
            </a:r>
            <a:endParaRPr lang="nl-NL" sz="1900" i="1" dirty="0">
              <a:latin typeface="Verdana" panose="020B0604030504040204" pitchFamily="34" charset="0"/>
              <a:ea typeface="Calibri" panose="020F0502020204030204" pitchFamily="34" charset="0"/>
              <a:cs typeface="Times New Roman" panose="02020603050405020304" pitchFamily="18" charset="0"/>
            </a:endParaRPr>
          </a:p>
          <a:p>
            <a:pPr marL="2508250" indent="-2508250">
              <a:lnSpc>
                <a:spcPct val="120000"/>
              </a:lnSpc>
              <a:spcBef>
                <a:spcPts val="0"/>
              </a:spcBef>
              <a:buNone/>
            </a:pPr>
            <a:r>
              <a:rPr lang="nl-NL" sz="1300" dirty="0">
                <a:latin typeface="Verdana" panose="020B0604030504040204" pitchFamily="34" charset="0"/>
                <a:ea typeface="Calibri" panose="020F0502020204030204" pitchFamily="34" charset="0"/>
                <a:cs typeface="Times New Roman" panose="02020603050405020304" pitchFamily="18" charset="0"/>
              </a:rPr>
              <a:t>	</a:t>
            </a:r>
          </a:p>
        </p:txBody>
      </p:sp>
      <p:sp>
        <p:nvSpPr>
          <p:cNvPr id="3" name="Titel 2">
            <a:extLst>
              <a:ext uri="{FF2B5EF4-FFF2-40B4-BE49-F238E27FC236}">
                <a16:creationId xmlns:a16="http://schemas.microsoft.com/office/drawing/2014/main" id="{FDA89401-4C81-4F52-AF18-7A4A9E9A568C}"/>
              </a:ext>
            </a:extLst>
          </p:cNvPr>
          <p:cNvSpPr>
            <a:spLocks noGrp="1"/>
          </p:cNvSpPr>
          <p:nvPr>
            <p:ph type="title"/>
          </p:nvPr>
        </p:nvSpPr>
        <p:spPr>
          <a:xfrm>
            <a:off x="635000" y="281068"/>
            <a:ext cx="10923588" cy="948047"/>
          </a:xfrm>
        </p:spPr>
        <p:txBody>
          <a:bodyPr/>
          <a:lstStyle/>
          <a:p>
            <a:r>
              <a:rPr lang="en-US" dirty="0"/>
              <a:t>Wat is ‘</a:t>
            </a:r>
            <a:r>
              <a:rPr lang="en-US" dirty="0" err="1"/>
              <a:t>marktordening</a:t>
            </a:r>
            <a:r>
              <a:rPr lang="en-US" dirty="0"/>
              <a:t>’?</a:t>
            </a:r>
          </a:p>
        </p:txBody>
      </p:sp>
      <p:sp>
        <p:nvSpPr>
          <p:cNvPr id="4" name="Tijdelijke aanduiding voor datum 3">
            <a:extLst>
              <a:ext uri="{FF2B5EF4-FFF2-40B4-BE49-F238E27FC236}">
                <a16:creationId xmlns:a16="http://schemas.microsoft.com/office/drawing/2014/main" id="{A2C1D8F4-645E-4836-A69E-3D9B1EA1E39E}"/>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42EBCD60-305E-481B-A711-9A7D44CA8397}"/>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AFB8A7A1-2F08-449E-A516-944193BC3D58}"/>
              </a:ext>
            </a:extLst>
          </p:cNvPr>
          <p:cNvSpPr>
            <a:spLocks noGrp="1"/>
          </p:cNvSpPr>
          <p:nvPr>
            <p:ph type="sldNum" sz="quarter" idx="12"/>
          </p:nvPr>
        </p:nvSpPr>
        <p:spPr/>
        <p:txBody>
          <a:bodyPr/>
          <a:lstStyle/>
          <a:p>
            <a:fld id="{10A0A6AF-03C5-477E-939A-E28F7E7F05EA}" type="slidenum">
              <a:rPr lang="nl-NL" smtClean="0"/>
              <a:pPr/>
              <a:t>3</a:t>
            </a:fld>
            <a:endParaRPr lang="nl-NL" dirty="0"/>
          </a:p>
        </p:txBody>
      </p:sp>
    </p:spTree>
    <p:extLst>
      <p:ext uri="{BB962C8B-B14F-4D97-AF65-F5344CB8AC3E}">
        <p14:creationId xmlns:p14="http://schemas.microsoft.com/office/powerpoint/2010/main" val="916235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E26CC496-9404-42E6-B782-58A9FCD50128}"/>
              </a:ext>
            </a:extLst>
          </p:cNvPr>
          <p:cNvSpPr>
            <a:spLocks noGrp="1"/>
          </p:cNvSpPr>
          <p:nvPr>
            <p:ph type="title"/>
          </p:nvPr>
        </p:nvSpPr>
        <p:spPr>
          <a:xfrm>
            <a:off x="506480" y="314512"/>
            <a:ext cx="10923588" cy="948047"/>
          </a:xfrm>
        </p:spPr>
        <p:txBody>
          <a:bodyPr/>
          <a:lstStyle/>
          <a:p>
            <a:r>
              <a:rPr lang="en-US" dirty="0" err="1"/>
              <a:t>Onderwerpen</a:t>
            </a:r>
            <a:r>
              <a:rPr lang="en-US" dirty="0"/>
              <a:t> in de </a:t>
            </a:r>
            <a:r>
              <a:rPr lang="en-US" dirty="0" err="1"/>
              <a:t>consultatie</a:t>
            </a:r>
            <a:endParaRPr lang="en-US" dirty="0"/>
          </a:p>
        </p:txBody>
      </p:sp>
      <p:sp>
        <p:nvSpPr>
          <p:cNvPr id="6" name="Tijdelijke aanduiding voor dianummer 5">
            <a:extLst>
              <a:ext uri="{FF2B5EF4-FFF2-40B4-BE49-F238E27FC236}">
                <a16:creationId xmlns:a16="http://schemas.microsoft.com/office/drawing/2014/main" id="{55923306-F684-497E-868A-01FF23A22CF1}"/>
              </a:ext>
            </a:extLst>
          </p:cNvPr>
          <p:cNvSpPr>
            <a:spLocks noGrp="1"/>
          </p:cNvSpPr>
          <p:nvPr>
            <p:ph type="sldNum" sz="quarter" idx="12"/>
          </p:nvPr>
        </p:nvSpPr>
        <p:spPr/>
        <p:txBody>
          <a:bodyPr/>
          <a:lstStyle/>
          <a:p>
            <a:fld id="{10A0A6AF-03C5-477E-939A-E28F7E7F05EA}" type="slidenum">
              <a:rPr lang="nl-NL" smtClean="0"/>
              <a:pPr/>
              <a:t>4</a:t>
            </a:fld>
            <a:endParaRPr lang="nl-NL" dirty="0"/>
          </a:p>
        </p:txBody>
      </p:sp>
      <p:pic>
        <p:nvPicPr>
          <p:cNvPr id="14" name="Tijdelijke aanduiding voor inhoud 13">
            <a:extLst>
              <a:ext uri="{FF2B5EF4-FFF2-40B4-BE49-F238E27FC236}">
                <a16:creationId xmlns:a16="http://schemas.microsoft.com/office/drawing/2014/main" id="{C48F0548-49C0-45A4-AE7C-DAB4ACB0AAB5}"/>
              </a:ext>
            </a:extLst>
          </p:cNvPr>
          <p:cNvPicPr>
            <a:picLocks noGrp="1" noChangeAspect="1"/>
          </p:cNvPicPr>
          <p:nvPr>
            <p:ph idx="1"/>
          </p:nvPr>
        </p:nvPicPr>
        <p:blipFill>
          <a:blip r:embed="rId2"/>
          <a:stretch>
            <a:fillRect/>
          </a:stretch>
        </p:blipFill>
        <p:spPr>
          <a:xfrm>
            <a:off x="729931" y="1262559"/>
            <a:ext cx="6314558" cy="5262968"/>
          </a:xfrm>
        </p:spPr>
      </p:pic>
    </p:spTree>
    <p:extLst>
      <p:ext uri="{BB962C8B-B14F-4D97-AF65-F5344CB8AC3E}">
        <p14:creationId xmlns:p14="http://schemas.microsoft.com/office/powerpoint/2010/main" val="2629184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A57823E-2BFC-4AD3-8126-4331AC93D8C7}"/>
              </a:ext>
            </a:extLst>
          </p:cNvPr>
          <p:cNvSpPr>
            <a:spLocks noGrp="1"/>
          </p:cNvSpPr>
          <p:nvPr>
            <p:ph idx="1"/>
          </p:nvPr>
        </p:nvSpPr>
        <p:spPr>
          <a:xfrm>
            <a:off x="249863" y="1727008"/>
            <a:ext cx="11456863" cy="4419208"/>
          </a:xfrm>
        </p:spPr>
        <p:txBody>
          <a:bodyPr numCol="1">
            <a:normAutofit fontScale="85000" lnSpcReduction="20000"/>
          </a:bodyPr>
          <a:lstStyle/>
          <a:p>
            <a:r>
              <a:rPr lang="nl-NL" b="1" dirty="0"/>
              <a:t>Vindplaats: </a:t>
            </a:r>
            <a:r>
              <a:rPr lang="nl-NL" dirty="0"/>
              <a:t>consulatie staat op </a:t>
            </a:r>
            <a:r>
              <a:rPr lang="nl-NL" dirty="0">
                <a:hlinkClick r:id="rId2"/>
              </a:rPr>
              <a:t>www.internetconsultatie.nl/marktordeningwaterstof</a:t>
            </a:r>
            <a:r>
              <a:rPr lang="nl-NL" dirty="0"/>
              <a:t>. </a:t>
            </a:r>
          </a:p>
          <a:p>
            <a:pPr algn="just"/>
            <a:r>
              <a:rPr lang="nl-NL" b="1" dirty="0"/>
              <a:t>Looptijd: </a:t>
            </a:r>
            <a:r>
              <a:rPr lang="nl-NL" dirty="0"/>
              <a:t>consultatie staat open van </a:t>
            </a:r>
            <a:r>
              <a:rPr lang="nl-NL" b="1" dirty="0"/>
              <a:t>15 februari t/m 11 maart</a:t>
            </a:r>
            <a:r>
              <a:rPr lang="nl-NL" dirty="0"/>
              <a:t>. Eventuele verlenging van één week indien Commissiedebat waterstof van 24 maart wordt verzet.</a:t>
            </a:r>
          </a:p>
          <a:p>
            <a:pPr algn="just"/>
            <a:r>
              <a:rPr lang="nl-NL" b="1" dirty="0"/>
              <a:t>Openbaarheid</a:t>
            </a:r>
            <a:r>
              <a:rPr lang="nl-NL" dirty="0"/>
              <a:t>: publicatie van reacties vindt plaats na de consultatie. U kunt aangeven dat uw reactie niet openbaar mag worden gemaakt. Het is mogelijk dat niet-openbare reacties na een verzoek op grond van de Wet openbaarheid van bestuur (</a:t>
            </a:r>
            <a:r>
              <a:rPr lang="nl-NL" dirty="0" err="1"/>
              <a:t>Wob</a:t>
            </a:r>
            <a:r>
              <a:rPr lang="nl-NL" dirty="0"/>
              <a:t>) openbaar moeten worden gemaakt. In het uiterste geval ligt het oordeel daarover bij de rechter.</a:t>
            </a:r>
          </a:p>
          <a:p>
            <a:pPr algn="just"/>
            <a:r>
              <a:rPr lang="en-US" b="1" dirty="0" err="1"/>
              <a:t>Beantwoording</a:t>
            </a:r>
            <a:r>
              <a:rPr lang="en-US" b="1" dirty="0"/>
              <a:t>: </a:t>
            </a:r>
            <a:r>
              <a:rPr lang="en-US" dirty="0"/>
              <a:t>u </a:t>
            </a:r>
            <a:r>
              <a:rPr lang="en-US" dirty="0" err="1"/>
              <a:t>hoeft</a:t>
            </a:r>
            <a:r>
              <a:rPr lang="en-US" dirty="0"/>
              <a:t> </a:t>
            </a:r>
            <a:r>
              <a:rPr lang="en-US" dirty="0" err="1"/>
              <a:t>niet</a:t>
            </a:r>
            <a:r>
              <a:rPr lang="en-US" dirty="0"/>
              <a:t> </a:t>
            </a:r>
            <a:r>
              <a:rPr lang="en-US" dirty="0" err="1"/>
              <a:t>elke</a:t>
            </a:r>
            <a:r>
              <a:rPr lang="en-US" dirty="0"/>
              <a:t> </a:t>
            </a:r>
            <a:r>
              <a:rPr lang="en-US" dirty="0" err="1"/>
              <a:t>vraag</a:t>
            </a:r>
            <a:r>
              <a:rPr lang="en-US" dirty="0"/>
              <a:t> te </a:t>
            </a:r>
            <a:r>
              <a:rPr lang="en-US" dirty="0" err="1"/>
              <a:t>beantwoorden</a:t>
            </a:r>
            <a:r>
              <a:rPr lang="en-US" dirty="0"/>
              <a:t>. </a:t>
            </a:r>
            <a:r>
              <a:rPr lang="en-US" dirty="0" err="1"/>
              <a:t>Waar</a:t>
            </a:r>
            <a:r>
              <a:rPr lang="en-US" dirty="0"/>
              <a:t> u </a:t>
            </a:r>
            <a:r>
              <a:rPr lang="en-US" dirty="0" err="1"/>
              <a:t>wel</a:t>
            </a:r>
            <a:r>
              <a:rPr lang="en-US" dirty="0"/>
              <a:t> </a:t>
            </a:r>
            <a:r>
              <a:rPr lang="en-US" dirty="0" err="1"/>
              <a:t>antwoord</a:t>
            </a:r>
            <a:r>
              <a:rPr lang="en-US" dirty="0"/>
              <a:t>, wees </a:t>
            </a:r>
            <a:r>
              <a:rPr lang="nl-NL" dirty="0"/>
              <a:t>concreet en betrek de overwegingen uit de vraag in uw antwoord. Voor de beantwoording dient u een eigen document aan te maken en bij te voegen.</a:t>
            </a:r>
          </a:p>
          <a:p>
            <a:pPr algn="just"/>
            <a:r>
              <a:rPr lang="nl-NL" b="1" dirty="0"/>
              <a:t>Vervolg: </a:t>
            </a:r>
            <a:r>
              <a:rPr lang="nl-NL" dirty="0"/>
              <a:t> een week na sluiting wordt een samenvatting van de reacties aan de kamer toegezonden. Reacties worden meegewogen in verdere beleidsvorming rondom marktordening waterstof. Updates verwacht in kamerbrief/kamerbrieven vóór de zomer.</a:t>
            </a:r>
            <a:endParaRPr lang="nl-NL" b="1" dirty="0"/>
          </a:p>
        </p:txBody>
      </p:sp>
      <p:sp>
        <p:nvSpPr>
          <p:cNvPr id="3" name="Titel 2">
            <a:extLst>
              <a:ext uri="{FF2B5EF4-FFF2-40B4-BE49-F238E27FC236}">
                <a16:creationId xmlns:a16="http://schemas.microsoft.com/office/drawing/2014/main" id="{A1DB7146-644E-4C1A-B891-7B9D8B6B2A5B}"/>
              </a:ext>
            </a:extLst>
          </p:cNvPr>
          <p:cNvSpPr>
            <a:spLocks noGrp="1"/>
          </p:cNvSpPr>
          <p:nvPr>
            <p:ph type="title"/>
          </p:nvPr>
        </p:nvSpPr>
        <p:spPr>
          <a:xfrm>
            <a:off x="634206" y="546689"/>
            <a:ext cx="10923588" cy="948047"/>
          </a:xfrm>
        </p:spPr>
        <p:txBody>
          <a:bodyPr/>
          <a:lstStyle/>
          <a:p>
            <a:r>
              <a:rPr lang="en-US" dirty="0" err="1"/>
              <a:t>Instructies</a:t>
            </a:r>
            <a:r>
              <a:rPr lang="en-US" dirty="0"/>
              <a:t> en </a:t>
            </a:r>
            <a:r>
              <a:rPr lang="en-US" dirty="0" err="1"/>
              <a:t>tijdspad</a:t>
            </a:r>
            <a:endParaRPr lang="en-US" dirty="0"/>
          </a:p>
        </p:txBody>
      </p:sp>
      <p:sp>
        <p:nvSpPr>
          <p:cNvPr id="4" name="Tijdelijke aanduiding voor datum 3">
            <a:extLst>
              <a:ext uri="{FF2B5EF4-FFF2-40B4-BE49-F238E27FC236}">
                <a16:creationId xmlns:a16="http://schemas.microsoft.com/office/drawing/2014/main" id="{CCA10D4B-980A-45AB-AC4A-F07EFE64C991}"/>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7A96DEDE-EE0D-4D69-9DED-3D3C823DA44C}"/>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AEE3909D-DA66-4BB7-AB6B-B15BD4688DFB}"/>
              </a:ext>
            </a:extLst>
          </p:cNvPr>
          <p:cNvSpPr>
            <a:spLocks noGrp="1"/>
          </p:cNvSpPr>
          <p:nvPr>
            <p:ph type="sldNum" sz="quarter" idx="12"/>
          </p:nvPr>
        </p:nvSpPr>
        <p:spPr/>
        <p:txBody>
          <a:bodyPr/>
          <a:lstStyle/>
          <a:p>
            <a:fld id="{10A0A6AF-03C5-477E-939A-E28F7E7F05EA}" type="slidenum">
              <a:rPr lang="nl-NL" smtClean="0"/>
              <a:pPr/>
              <a:t>5</a:t>
            </a:fld>
            <a:endParaRPr lang="nl-NL" dirty="0"/>
          </a:p>
        </p:txBody>
      </p:sp>
    </p:spTree>
    <p:extLst>
      <p:ext uri="{BB962C8B-B14F-4D97-AF65-F5344CB8AC3E}">
        <p14:creationId xmlns:p14="http://schemas.microsoft.com/office/powerpoint/2010/main" val="156456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a:extLst>
              <a:ext uri="{FF2B5EF4-FFF2-40B4-BE49-F238E27FC236}">
                <a16:creationId xmlns:a16="http://schemas.microsoft.com/office/drawing/2014/main" id="{48D28F1F-27F5-404C-86F1-A9DE36DFA291}"/>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E7867880-AB99-4C53-9B89-0D229C70B6D5}"/>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D368DB07-D691-414A-A1F7-E337B9FA58C9}"/>
              </a:ext>
            </a:extLst>
          </p:cNvPr>
          <p:cNvSpPr>
            <a:spLocks noGrp="1"/>
          </p:cNvSpPr>
          <p:nvPr>
            <p:ph type="sldNum" sz="quarter" idx="12"/>
          </p:nvPr>
        </p:nvSpPr>
        <p:spPr/>
        <p:txBody>
          <a:bodyPr/>
          <a:lstStyle/>
          <a:p>
            <a:fld id="{10A0A6AF-03C5-477E-939A-E28F7E7F05EA}" type="slidenum">
              <a:rPr lang="nl-NL" smtClean="0"/>
              <a:pPr/>
              <a:t>6</a:t>
            </a:fld>
            <a:endParaRPr lang="nl-NL" dirty="0"/>
          </a:p>
        </p:txBody>
      </p:sp>
      <p:pic>
        <p:nvPicPr>
          <p:cNvPr id="8" name="Afbeelding 7">
            <a:extLst>
              <a:ext uri="{FF2B5EF4-FFF2-40B4-BE49-F238E27FC236}">
                <a16:creationId xmlns:a16="http://schemas.microsoft.com/office/drawing/2014/main" id="{51F4E9F9-F721-46D0-9B56-DD7F1C3FE6B6}"/>
              </a:ext>
            </a:extLst>
          </p:cNvPr>
          <p:cNvPicPr>
            <a:picLocks noChangeAspect="1"/>
          </p:cNvPicPr>
          <p:nvPr/>
        </p:nvPicPr>
        <p:blipFill>
          <a:blip r:embed="rId2"/>
          <a:stretch>
            <a:fillRect/>
          </a:stretch>
        </p:blipFill>
        <p:spPr>
          <a:xfrm>
            <a:off x="2525018" y="821161"/>
            <a:ext cx="7141963" cy="5878276"/>
          </a:xfrm>
          <a:prstGeom prst="rect">
            <a:avLst/>
          </a:prstGeom>
        </p:spPr>
      </p:pic>
    </p:spTree>
    <p:extLst>
      <p:ext uri="{BB962C8B-B14F-4D97-AF65-F5344CB8AC3E}">
        <p14:creationId xmlns:p14="http://schemas.microsoft.com/office/powerpoint/2010/main" val="3408794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C3B34B00-1C37-444B-874D-712528BF0AF3}"/>
              </a:ext>
            </a:extLst>
          </p:cNvPr>
          <p:cNvSpPr>
            <a:spLocks noGrp="1"/>
          </p:cNvSpPr>
          <p:nvPr>
            <p:ph idx="1"/>
          </p:nvPr>
        </p:nvSpPr>
        <p:spPr>
          <a:xfrm>
            <a:off x="634206" y="1525384"/>
            <a:ext cx="10923588" cy="4758377"/>
          </a:xfrm>
        </p:spPr>
        <p:txBody>
          <a:bodyPr numCol="1">
            <a:normAutofit fontScale="77500" lnSpcReduction="20000"/>
          </a:bodyPr>
          <a:lstStyle/>
          <a:p>
            <a:pPr marL="457200" indent="-457200">
              <a:buFont typeface="+mj-lt"/>
              <a:buAutoNum type="arabicParenR"/>
            </a:pPr>
            <a:r>
              <a:rPr lang="en-US" b="1" dirty="0"/>
              <a:t>Waterstof </a:t>
            </a:r>
            <a:r>
              <a:rPr lang="en-US" b="1" dirty="0" err="1"/>
              <a:t>infrastructuur</a:t>
            </a:r>
            <a:r>
              <a:rPr lang="en-US" b="1" dirty="0"/>
              <a:t> en </a:t>
            </a:r>
            <a:r>
              <a:rPr lang="en-US" b="1" dirty="0" err="1"/>
              <a:t>markten</a:t>
            </a:r>
            <a:endParaRPr lang="en-US" b="1" dirty="0"/>
          </a:p>
          <a:p>
            <a:pPr lvl="1"/>
            <a:r>
              <a:rPr lang="en-US" dirty="0" err="1"/>
              <a:t>Geheel</a:t>
            </a:r>
            <a:r>
              <a:rPr lang="en-US" dirty="0"/>
              <a:t> </a:t>
            </a:r>
            <a:r>
              <a:rPr lang="en-US" dirty="0" err="1"/>
              <a:t>gebrek</a:t>
            </a:r>
            <a:r>
              <a:rPr lang="en-US" dirty="0"/>
              <a:t> </a:t>
            </a:r>
            <a:r>
              <a:rPr lang="en-US" dirty="0" err="1"/>
              <a:t>aan</a:t>
            </a:r>
            <a:r>
              <a:rPr lang="en-US" dirty="0"/>
              <a:t> </a:t>
            </a:r>
            <a:r>
              <a:rPr lang="en-US" dirty="0" err="1"/>
              <a:t>regelgeving</a:t>
            </a:r>
            <a:r>
              <a:rPr lang="en-US" dirty="0"/>
              <a:t> </a:t>
            </a:r>
            <a:r>
              <a:rPr lang="en-US" dirty="0" err="1"/>
              <a:t>rondom</a:t>
            </a:r>
            <a:r>
              <a:rPr lang="en-US" dirty="0"/>
              <a:t> (</a:t>
            </a:r>
            <a:r>
              <a:rPr lang="en-US" dirty="0" err="1"/>
              <a:t>grensoverschijdende</a:t>
            </a:r>
            <a:r>
              <a:rPr lang="en-US" dirty="0"/>
              <a:t>) </a:t>
            </a:r>
            <a:r>
              <a:rPr lang="en-US" dirty="0" err="1"/>
              <a:t>infrastructuur</a:t>
            </a:r>
            <a:endParaRPr lang="en-US" dirty="0"/>
          </a:p>
          <a:p>
            <a:pPr lvl="1"/>
            <a:r>
              <a:rPr lang="en-US" dirty="0" err="1"/>
              <a:t>Gebrek</a:t>
            </a:r>
            <a:r>
              <a:rPr lang="en-US" dirty="0"/>
              <a:t> </a:t>
            </a:r>
            <a:r>
              <a:rPr lang="en-US" dirty="0" err="1"/>
              <a:t>aan</a:t>
            </a:r>
            <a:r>
              <a:rPr lang="en-US" dirty="0"/>
              <a:t> </a:t>
            </a:r>
            <a:r>
              <a:rPr lang="en-US" dirty="0" err="1"/>
              <a:t>definities</a:t>
            </a:r>
            <a:r>
              <a:rPr lang="en-US" dirty="0"/>
              <a:t> en regels </a:t>
            </a:r>
            <a:r>
              <a:rPr lang="en-US" dirty="0" err="1"/>
              <a:t>rondom</a:t>
            </a:r>
            <a:r>
              <a:rPr lang="en-US" dirty="0"/>
              <a:t> </a:t>
            </a:r>
            <a:r>
              <a:rPr lang="en-US" dirty="0" err="1"/>
              <a:t>certificering</a:t>
            </a:r>
            <a:r>
              <a:rPr lang="en-US" dirty="0"/>
              <a:t> </a:t>
            </a:r>
            <a:r>
              <a:rPr lang="en-US" dirty="0" err="1"/>
              <a:t>koolstofarme</a:t>
            </a:r>
            <a:r>
              <a:rPr lang="en-US" dirty="0"/>
              <a:t> </a:t>
            </a:r>
            <a:r>
              <a:rPr lang="en-US" dirty="0" err="1"/>
              <a:t>waterstof</a:t>
            </a:r>
            <a:endParaRPr lang="en-US" dirty="0"/>
          </a:p>
          <a:p>
            <a:pPr marL="457200" indent="-457200">
              <a:buFont typeface="+mj-lt"/>
              <a:buAutoNum type="arabicParenR"/>
            </a:pPr>
            <a:r>
              <a:rPr lang="nl-NL" b="1" dirty="0"/>
              <a:t>Toegang tot bestaande (aard)gasinfrastructuur en markten voor hernieuwbare en koolstofarme gassen en leveringszekerheid</a:t>
            </a:r>
          </a:p>
          <a:p>
            <a:pPr lvl="1"/>
            <a:r>
              <a:rPr lang="nl-NL" dirty="0"/>
              <a:t>Gebrek aan effectieve toegang tot groothandelsmarkten en (transmissie)netwerken voor hernieuwbare en koolstofarme gassen</a:t>
            </a:r>
          </a:p>
          <a:p>
            <a:pPr lvl="1"/>
            <a:r>
              <a:rPr lang="nl-NL" dirty="0"/>
              <a:t>Behoefte (bij sommige lidstaten) aan meer maatregelen leveringszekerheid gas</a:t>
            </a:r>
          </a:p>
          <a:p>
            <a:pPr marL="457200" indent="-457200">
              <a:buFont typeface="+mj-lt"/>
              <a:buAutoNum type="arabicParenR"/>
            </a:pPr>
            <a:r>
              <a:rPr lang="nl-NL" b="1" dirty="0"/>
              <a:t>Netwerkplanning</a:t>
            </a:r>
          </a:p>
          <a:p>
            <a:pPr lvl="1"/>
            <a:r>
              <a:rPr lang="nl-NL" dirty="0"/>
              <a:t>Onvoldoende samenhang bij netwerkplanning tussen i) energiedragers, ii) </a:t>
            </a:r>
            <a:r>
              <a:rPr lang="nl-NL" dirty="0" err="1"/>
              <a:t>TSOs</a:t>
            </a:r>
            <a:r>
              <a:rPr lang="nl-NL" dirty="0"/>
              <a:t> en </a:t>
            </a:r>
            <a:r>
              <a:rPr lang="nl-NL" dirty="0" err="1"/>
              <a:t>DSOs</a:t>
            </a:r>
            <a:r>
              <a:rPr lang="nl-NL" dirty="0"/>
              <a:t>, tussen iii) nationale en Europese netwerkontwikkelingsplannen en iv) netwerkplanning en klimaat en energieplannen (</a:t>
            </a:r>
            <a:r>
              <a:rPr lang="nl-NL" dirty="0" err="1"/>
              <a:t>NCEPs</a:t>
            </a:r>
            <a:r>
              <a:rPr lang="nl-NL" dirty="0"/>
              <a:t>)</a:t>
            </a:r>
          </a:p>
          <a:p>
            <a:pPr lvl="1"/>
            <a:r>
              <a:rPr lang="nl-NL" dirty="0"/>
              <a:t>Nog geen regels voor netwerkplanning door waterstofnetbeheerders</a:t>
            </a:r>
          </a:p>
          <a:p>
            <a:pPr marL="457200" indent="-457200">
              <a:buFont typeface="+mj-lt"/>
              <a:buAutoNum type="arabicParenR"/>
              <a:tabLst>
                <a:tab pos="449263" algn="l"/>
              </a:tabLst>
            </a:pPr>
            <a:r>
              <a:rPr lang="nl-NL" b="1" dirty="0"/>
              <a:t>Bescherming en participatie eindgebruikers</a:t>
            </a:r>
          </a:p>
          <a:p>
            <a:pPr lvl="1">
              <a:tabLst>
                <a:tab pos="449263" algn="l"/>
              </a:tabLst>
            </a:pPr>
            <a:r>
              <a:rPr lang="nl-NL" dirty="0"/>
              <a:t>Ongelijke bescherming en informatiepositie eindgebruikers elektriciteit en gas</a:t>
            </a:r>
          </a:p>
          <a:p>
            <a:pPr lvl="1">
              <a:tabLst>
                <a:tab pos="449263" algn="l"/>
              </a:tabLst>
            </a:pPr>
            <a:r>
              <a:rPr lang="nl-NL" dirty="0"/>
              <a:t>Sprake van ongewenste prijsinterventie in lidstaten (maximumprijzen) en gebrekkige mededinging in kleinhandelsmarkten</a:t>
            </a:r>
          </a:p>
          <a:p>
            <a:pPr marL="457200" indent="-457200">
              <a:buFont typeface="+mj-lt"/>
              <a:buAutoNum type="arabicParenR"/>
              <a:tabLst>
                <a:tab pos="449263" algn="l"/>
              </a:tabLst>
            </a:pPr>
            <a:endParaRPr lang="nl-NL" dirty="0"/>
          </a:p>
          <a:p>
            <a:pPr marL="457200" indent="-457200">
              <a:buFont typeface="+mj-lt"/>
              <a:buAutoNum type="arabicParenR"/>
              <a:tabLst>
                <a:tab pos="449263" algn="l"/>
              </a:tabLst>
            </a:pPr>
            <a:endParaRPr lang="nl-NL" dirty="0"/>
          </a:p>
          <a:p>
            <a:pPr lvl="1"/>
            <a:endParaRPr lang="nl-NL" dirty="0"/>
          </a:p>
          <a:p>
            <a:pPr marL="0" indent="0">
              <a:buNone/>
            </a:pPr>
            <a:endParaRPr lang="nl-NL" dirty="0"/>
          </a:p>
          <a:p>
            <a:endParaRPr lang="en-US" dirty="0"/>
          </a:p>
        </p:txBody>
      </p:sp>
      <p:sp>
        <p:nvSpPr>
          <p:cNvPr id="3" name="Titel 2">
            <a:extLst>
              <a:ext uri="{FF2B5EF4-FFF2-40B4-BE49-F238E27FC236}">
                <a16:creationId xmlns:a16="http://schemas.microsoft.com/office/drawing/2014/main" id="{8C187332-58E0-4907-A70A-C6DC9A5EF49C}"/>
              </a:ext>
            </a:extLst>
          </p:cNvPr>
          <p:cNvSpPr>
            <a:spLocks noGrp="1"/>
          </p:cNvSpPr>
          <p:nvPr>
            <p:ph type="title"/>
          </p:nvPr>
        </p:nvSpPr>
        <p:spPr>
          <a:xfrm>
            <a:off x="634206" y="313065"/>
            <a:ext cx="10923588" cy="948047"/>
          </a:xfrm>
        </p:spPr>
        <p:txBody>
          <a:bodyPr>
            <a:normAutofit/>
          </a:bodyPr>
          <a:lstStyle/>
          <a:p>
            <a:r>
              <a:rPr lang="en-US" sz="2800" dirty="0"/>
              <a:t>EU </a:t>
            </a:r>
            <a:r>
              <a:rPr lang="en-US" sz="2800" dirty="0" err="1"/>
              <a:t>Decarbonisatiepakket</a:t>
            </a:r>
            <a:r>
              <a:rPr lang="en-US" sz="2800" dirty="0"/>
              <a:t> – 4 </a:t>
            </a:r>
            <a:r>
              <a:rPr lang="en-US" sz="2800" dirty="0" err="1"/>
              <a:t>probleem</a:t>
            </a:r>
            <a:r>
              <a:rPr lang="en-US" sz="2800" dirty="0"/>
              <a:t> </a:t>
            </a:r>
            <a:r>
              <a:rPr lang="en-US" sz="2800" dirty="0" err="1"/>
              <a:t>gebieden</a:t>
            </a:r>
            <a:endParaRPr lang="en-US" sz="2800" dirty="0"/>
          </a:p>
        </p:txBody>
      </p:sp>
      <p:sp>
        <p:nvSpPr>
          <p:cNvPr id="4" name="Tijdelijke aanduiding voor datum 3">
            <a:extLst>
              <a:ext uri="{FF2B5EF4-FFF2-40B4-BE49-F238E27FC236}">
                <a16:creationId xmlns:a16="http://schemas.microsoft.com/office/drawing/2014/main" id="{7974C3C4-A250-4F02-B149-075512AF7AC2}"/>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28D76207-D100-4231-ACD5-B03ED4D1B5F2}"/>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2DA76BCF-1E46-46BE-BEC9-6F81629D3A22}"/>
              </a:ext>
            </a:extLst>
          </p:cNvPr>
          <p:cNvSpPr>
            <a:spLocks noGrp="1"/>
          </p:cNvSpPr>
          <p:nvPr>
            <p:ph type="sldNum" sz="quarter" idx="12"/>
          </p:nvPr>
        </p:nvSpPr>
        <p:spPr/>
        <p:txBody>
          <a:bodyPr/>
          <a:lstStyle/>
          <a:p>
            <a:fld id="{10A0A6AF-03C5-477E-939A-E28F7E7F05EA}" type="slidenum">
              <a:rPr lang="nl-NL" smtClean="0"/>
              <a:pPr/>
              <a:t>7</a:t>
            </a:fld>
            <a:endParaRPr lang="nl-NL" dirty="0"/>
          </a:p>
        </p:txBody>
      </p:sp>
    </p:spTree>
    <p:extLst>
      <p:ext uri="{BB962C8B-B14F-4D97-AF65-F5344CB8AC3E}">
        <p14:creationId xmlns:p14="http://schemas.microsoft.com/office/powerpoint/2010/main" val="1951282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B6194E24-B8F7-47EF-AE7B-59B7EB575463}"/>
              </a:ext>
            </a:extLst>
          </p:cNvPr>
          <p:cNvSpPr>
            <a:spLocks noGrp="1"/>
          </p:cNvSpPr>
          <p:nvPr>
            <p:ph idx="1"/>
          </p:nvPr>
        </p:nvSpPr>
        <p:spPr>
          <a:xfrm>
            <a:off x="297321" y="1525147"/>
            <a:ext cx="11343231" cy="4490641"/>
          </a:xfrm>
        </p:spPr>
        <p:txBody>
          <a:bodyPr numCol="1">
            <a:normAutofit fontScale="62500" lnSpcReduction="20000"/>
          </a:bodyPr>
          <a:lstStyle/>
          <a:p>
            <a:pPr marL="313200" lvl="1" indent="0">
              <a:buNone/>
            </a:pPr>
            <a:endParaRPr lang="en-US" b="1" dirty="0"/>
          </a:p>
          <a:p>
            <a:r>
              <a:rPr lang="en-US" b="1" u="sng" dirty="0" err="1"/>
              <a:t>Waterstofnetwerken</a:t>
            </a:r>
            <a:endParaRPr lang="en-US" b="1" u="sng" dirty="0"/>
          </a:p>
          <a:p>
            <a:pPr lvl="1"/>
            <a:r>
              <a:rPr lang="en-US" sz="2100" dirty="0" err="1"/>
              <a:t>Één</a:t>
            </a:r>
            <a:r>
              <a:rPr lang="en-US" sz="2100" dirty="0"/>
              <a:t> </a:t>
            </a:r>
            <a:r>
              <a:rPr lang="en-US" sz="2100" b="1" dirty="0" err="1"/>
              <a:t>definitie</a:t>
            </a:r>
            <a:r>
              <a:rPr lang="en-US" sz="2100" b="1" dirty="0"/>
              <a:t> van ‘</a:t>
            </a:r>
            <a:r>
              <a:rPr lang="en-US" sz="2100" b="1" dirty="0" err="1"/>
              <a:t>waterstofnetwerk</a:t>
            </a:r>
            <a:r>
              <a:rPr lang="en-US" sz="2100" b="1" dirty="0"/>
              <a:t>’. </a:t>
            </a:r>
            <a:r>
              <a:rPr lang="en-US" sz="2100" dirty="0" err="1"/>
              <a:t>Dus</a:t>
            </a:r>
            <a:r>
              <a:rPr lang="en-US" sz="2100" dirty="0"/>
              <a:t> </a:t>
            </a:r>
            <a:r>
              <a:rPr lang="en-US" sz="2100" dirty="0" err="1"/>
              <a:t>geen</a:t>
            </a:r>
            <a:r>
              <a:rPr lang="en-US" sz="2100" dirty="0"/>
              <a:t> </a:t>
            </a:r>
            <a:r>
              <a:rPr lang="en-US" sz="2100" dirty="0" err="1"/>
              <a:t>onderscheid</a:t>
            </a:r>
            <a:r>
              <a:rPr lang="en-US" sz="2100" dirty="0"/>
              <a:t> ‘</a:t>
            </a:r>
            <a:r>
              <a:rPr lang="en-US" sz="2100" dirty="0" err="1"/>
              <a:t>transmissie</a:t>
            </a:r>
            <a:r>
              <a:rPr lang="en-US" sz="2100" dirty="0"/>
              <a:t>’, ‘</a:t>
            </a:r>
            <a:r>
              <a:rPr lang="en-US" sz="2100" dirty="0" err="1"/>
              <a:t>distributie</a:t>
            </a:r>
            <a:r>
              <a:rPr lang="en-US" sz="2100" dirty="0"/>
              <a:t>’ en ‘upstream’ </a:t>
            </a:r>
          </a:p>
          <a:p>
            <a:pPr lvl="1"/>
            <a:r>
              <a:rPr lang="en-US" sz="2100" b="1" dirty="0" err="1"/>
              <a:t>Flexibiliteit</a:t>
            </a:r>
            <a:r>
              <a:rPr lang="en-US" sz="2100" b="1" dirty="0"/>
              <a:t> tot 1 </a:t>
            </a:r>
            <a:r>
              <a:rPr lang="en-US" sz="2100" b="1" dirty="0" err="1"/>
              <a:t>januari</a:t>
            </a:r>
            <a:r>
              <a:rPr lang="en-US" sz="2100" b="1" dirty="0"/>
              <a:t> 2031</a:t>
            </a:r>
          </a:p>
          <a:p>
            <a:pPr lvl="2"/>
            <a:r>
              <a:rPr lang="en-US" sz="2100" dirty="0" err="1"/>
              <a:t>Keuze</a:t>
            </a:r>
            <a:r>
              <a:rPr lang="en-US" sz="2100" dirty="0"/>
              <a:t> </a:t>
            </a:r>
            <a:r>
              <a:rPr lang="en-US" sz="2100" dirty="0" err="1"/>
              <a:t>voor</a:t>
            </a:r>
            <a:r>
              <a:rPr lang="en-US" sz="2100" dirty="0"/>
              <a:t> </a:t>
            </a:r>
            <a:r>
              <a:rPr lang="en-US" sz="2100" b="1" dirty="0" err="1"/>
              <a:t>onderhandelde</a:t>
            </a:r>
            <a:r>
              <a:rPr lang="en-US" sz="2100" b="1" dirty="0"/>
              <a:t> </a:t>
            </a:r>
            <a:r>
              <a:rPr lang="en-US" sz="2100" b="1" dirty="0" err="1"/>
              <a:t>derden-toegang</a:t>
            </a:r>
            <a:r>
              <a:rPr lang="en-US" sz="2100" b="1" dirty="0"/>
              <a:t> </a:t>
            </a:r>
            <a:r>
              <a:rPr lang="en-US" sz="2100" dirty="0"/>
              <a:t>(</a:t>
            </a:r>
            <a:r>
              <a:rPr lang="en-US" sz="2100" dirty="0" err="1"/>
              <a:t>daarna</a:t>
            </a:r>
            <a:r>
              <a:rPr lang="en-US" sz="2100" dirty="0"/>
              <a:t> </a:t>
            </a:r>
            <a:r>
              <a:rPr lang="en-US" sz="2100" dirty="0" err="1"/>
              <a:t>gereguleerde</a:t>
            </a:r>
            <a:r>
              <a:rPr lang="en-US" sz="2100" dirty="0"/>
              <a:t> </a:t>
            </a:r>
            <a:r>
              <a:rPr lang="en-US" sz="2100" dirty="0" err="1"/>
              <a:t>toegang</a:t>
            </a:r>
            <a:r>
              <a:rPr lang="en-US" sz="2100" dirty="0"/>
              <a:t> en </a:t>
            </a:r>
            <a:r>
              <a:rPr lang="en-US" sz="2100" dirty="0" err="1"/>
              <a:t>tarieven</a:t>
            </a:r>
            <a:r>
              <a:rPr lang="en-US" sz="2100" dirty="0"/>
              <a:t>) </a:t>
            </a:r>
          </a:p>
          <a:p>
            <a:pPr lvl="2"/>
            <a:r>
              <a:rPr lang="en-US" sz="2100" dirty="0" err="1"/>
              <a:t>Netbeheerder</a:t>
            </a:r>
            <a:r>
              <a:rPr lang="en-US" sz="2100" dirty="0"/>
              <a:t> mag </a:t>
            </a:r>
            <a:r>
              <a:rPr lang="en-US" sz="2100" dirty="0" err="1"/>
              <a:t>deel</a:t>
            </a:r>
            <a:r>
              <a:rPr lang="en-US" sz="2100" dirty="0"/>
              <a:t> </a:t>
            </a:r>
            <a:r>
              <a:rPr lang="en-US" sz="2100" dirty="0" err="1"/>
              <a:t>uitmaken</a:t>
            </a:r>
            <a:r>
              <a:rPr lang="en-US" sz="2100" dirty="0"/>
              <a:t> </a:t>
            </a:r>
            <a:r>
              <a:rPr lang="en-US" sz="2100" dirty="0" err="1"/>
              <a:t>verticaal</a:t>
            </a:r>
            <a:r>
              <a:rPr lang="en-US" sz="2100" dirty="0"/>
              <a:t> </a:t>
            </a:r>
            <a:r>
              <a:rPr lang="en-US" sz="2100" dirty="0" err="1"/>
              <a:t>geïntegreerd</a:t>
            </a:r>
            <a:r>
              <a:rPr lang="en-US" sz="2100" dirty="0"/>
              <a:t> </a:t>
            </a:r>
            <a:r>
              <a:rPr lang="en-US" sz="2100" dirty="0" err="1"/>
              <a:t>bedrijf</a:t>
            </a:r>
            <a:r>
              <a:rPr lang="en-US" sz="2100" dirty="0"/>
              <a:t> (</a:t>
            </a:r>
            <a:r>
              <a:rPr lang="en-US" sz="2100" dirty="0" err="1"/>
              <a:t>daarna</a:t>
            </a:r>
            <a:r>
              <a:rPr lang="en-US" sz="2100" dirty="0"/>
              <a:t> </a:t>
            </a:r>
            <a:r>
              <a:rPr lang="en-US" sz="2100" dirty="0" err="1"/>
              <a:t>eigendomsontvlechting</a:t>
            </a:r>
            <a:r>
              <a:rPr lang="en-US" sz="2100" dirty="0"/>
              <a:t>)</a:t>
            </a:r>
          </a:p>
          <a:p>
            <a:pPr lvl="2"/>
            <a:r>
              <a:rPr lang="en-US" sz="2100" dirty="0" err="1"/>
              <a:t>Uitzonderingen</a:t>
            </a:r>
            <a:r>
              <a:rPr lang="en-US" sz="2100" dirty="0"/>
              <a:t> </a:t>
            </a:r>
            <a:r>
              <a:rPr lang="en-US" sz="2100" dirty="0" err="1"/>
              <a:t>voor</a:t>
            </a:r>
            <a:r>
              <a:rPr lang="en-US" sz="2100" dirty="0"/>
              <a:t> </a:t>
            </a:r>
            <a:r>
              <a:rPr lang="en-US" sz="2100" b="1" dirty="0" err="1"/>
              <a:t>bestaande</a:t>
            </a:r>
            <a:r>
              <a:rPr lang="en-US" sz="2100" b="1" dirty="0"/>
              <a:t> </a:t>
            </a:r>
            <a:r>
              <a:rPr lang="en-US" sz="2100" b="1" dirty="0" err="1"/>
              <a:t>netwerken</a:t>
            </a:r>
            <a:r>
              <a:rPr lang="en-US" sz="2100" b="1" dirty="0"/>
              <a:t> (</a:t>
            </a:r>
            <a:r>
              <a:rPr lang="en-US" sz="2100" dirty="0" err="1"/>
              <a:t>o.a.</a:t>
            </a:r>
            <a:r>
              <a:rPr lang="en-US" sz="2100" dirty="0"/>
              <a:t> </a:t>
            </a:r>
            <a:r>
              <a:rPr lang="en-US" sz="2100" dirty="0" err="1"/>
              <a:t>ontvlechting</a:t>
            </a:r>
            <a:r>
              <a:rPr lang="en-US" sz="2100" dirty="0"/>
              <a:t> en </a:t>
            </a:r>
            <a:r>
              <a:rPr lang="en-US" sz="2100" dirty="0" err="1"/>
              <a:t>derden-toegang</a:t>
            </a:r>
            <a:r>
              <a:rPr lang="en-US" sz="2100" dirty="0"/>
              <a:t>)</a:t>
            </a:r>
            <a:endParaRPr lang="en-US" sz="2100" b="1" dirty="0"/>
          </a:p>
          <a:p>
            <a:pPr lvl="1"/>
            <a:r>
              <a:rPr lang="en-US" sz="2100" b="1" dirty="0" err="1"/>
              <a:t>Uitzondering</a:t>
            </a:r>
            <a:r>
              <a:rPr lang="en-US" sz="2100" b="1" dirty="0"/>
              <a:t> </a:t>
            </a:r>
            <a:r>
              <a:rPr lang="en-US" sz="2100" dirty="0"/>
              <a:t>van </a:t>
            </a:r>
            <a:r>
              <a:rPr lang="en-US" sz="2100" dirty="0" err="1"/>
              <a:t>eigendomsontvlechting</a:t>
            </a:r>
            <a:r>
              <a:rPr lang="en-US" sz="2100" dirty="0"/>
              <a:t> </a:t>
            </a:r>
            <a:r>
              <a:rPr lang="en-US" sz="2100" dirty="0" err="1"/>
              <a:t>voor</a:t>
            </a:r>
            <a:r>
              <a:rPr lang="en-US" sz="2100" dirty="0"/>
              <a:t> </a:t>
            </a:r>
            <a:r>
              <a:rPr lang="en-US" sz="2100" b="1" dirty="0"/>
              <a:t>‘</a:t>
            </a:r>
            <a:r>
              <a:rPr lang="en-US" sz="2100" b="1" dirty="0" err="1"/>
              <a:t>geografisch</a:t>
            </a:r>
            <a:r>
              <a:rPr lang="en-US" sz="2100" b="1" dirty="0"/>
              <a:t> </a:t>
            </a:r>
            <a:r>
              <a:rPr lang="en-US" sz="2100" b="1" dirty="0" err="1"/>
              <a:t>afgebakende</a:t>
            </a:r>
            <a:r>
              <a:rPr lang="en-US" sz="2100" b="1" dirty="0"/>
              <a:t> </a:t>
            </a:r>
            <a:r>
              <a:rPr lang="en-US" sz="2100" b="1" dirty="0" err="1"/>
              <a:t>netwerken</a:t>
            </a:r>
            <a:r>
              <a:rPr lang="en-US" sz="2100" b="1" dirty="0"/>
              <a:t>’</a:t>
            </a:r>
          </a:p>
          <a:p>
            <a:pPr lvl="1"/>
            <a:r>
              <a:rPr lang="en-US" sz="2100" dirty="0" err="1"/>
              <a:t>Verplichting</a:t>
            </a:r>
            <a:r>
              <a:rPr lang="en-US" sz="2100" dirty="0"/>
              <a:t> tot </a:t>
            </a:r>
            <a:r>
              <a:rPr lang="en-US" sz="2100" dirty="0" err="1"/>
              <a:t>boekhoudontvlechting</a:t>
            </a:r>
            <a:r>
              <a:rPr lang="en-US" sz="2100" dirty="0"/>
              <a:t>, maar </a:t>
            </a:r>
            <a:r>
              <a:rPr lang="en-US" sz="2100" dirty="0" err="1"/>
              <a:t>beperkte</a:t>
            </a:r>
            <a:r>
              <a:rPr lang="en-US" sz="2100" dirty="0"/>
              <a:t> </a:t>
            </a:r>
            <a:r>
              <a:rPr lang="en-US" sz="2100" dirty="0" err="1"/>
              <a:t>mogelijkheid</a:t>
            </a:r>
            <a:r>
              <a:rPr lang="en-US" sz="2100" dirty="0"/>
              <a:t> tot </a:t>
            </a:r>
            <a:r>
              <a:rPr lang="en-US" sz="2100" b="1" dirty="0" err="1"/>
              <a:t>kruissubsidiëring</a:t>
            </a:r>
            <a:r>
              <a:rPr lang="en-US" sz="2100" dirty="0"/>
              <a:t> </a:t>
            </a:r>
            <a:r>
              <a:rPr lang="en-US" sz="2100" dirty="0" err="1"/>
              <a:t>tussen</a:t>
            </a:r>
            <a:r>
              <a:rPr lang="en-US" sz="2100" dirty="0"/>
              <a:t> gas- en </a:t>
            </a:r>
            <a:r>
              <a:rPr lang="en-US" sz="2100" dirty="0" err="1"/>
              <a:t>waterstofnetten</a:t>
            </a:r>
            <a:endParaRPr lang="en-US" sz="2100" dirty="0"/>
          </a:p>
          <a:p>
            <a:pPr lvl="1"/>
            <a:r>
              <a:rPr lang="en-US" sz="2100" dirty="0" err="1"/>
              <a:t>Informelere</a:t>
            </a:r>
            <a:r>
              <a:rPr lang="en-US" sz="2100" dirty="0"/>
              <a:t> </a:t>
            </a:r>
            <a:r>
              <a:rPr lang="en-US" sz="2100" b="1" dirty="0" err="1"/>
              <a:t>rol</a:t>
            </a:r>
            <a:r>
              <a:rPr lang="en-US" sz="2100" b="1" dirty="0"/>
              <a:t> </a:t>
            </a:r>
            <a:r>
              <a:rPr lang="en-US" sz="2100" b="1" dirty="0" err="1"/>
              <a:t>toezichthouder</a:t>
            </a:r>
            <a:r>
              <a:rPr lang="en-US" sz="2100" b="1" dirty="0"/>
              <a:t> bij </a:t>
            </a:r>
            <a:r>
              <a:rPr lang="en-US" sz="2100" b="1" dirty="0" err="1"/>
              <a:t>netwerkontwikkelings</a:t>
            </a:r>
            <a:r>
              <a:rPr lang="en-US" sz="2100" b="1" i="1" dirty="0" err="1"/>
              <a:t>rapportage</a:t>
            </a:r>
            <a:endParaRPr lang="en-US" sz="2100" b="1" i="1" dirty="0"/>
          </a:p>
          <a:p>
            <a:pPr lvl="1"/>
            <a:r>
              <a:rPr lang="en-US" sz="2100" dirty="0" err="1"/>
              <a:t>Uitgebreide</a:t>
            </a:r>
            <a:r>
              <a:rPr lang="en-US" sz="2100" dirty="0"/>
              <a:t> </a:t>
            </a:r>
            <a:r>
              <a:rPr lang="en-US" sz="2100" dirty="0" err="1"/>
              <a:t>grondslag</a:t>
            </a:r>
            <a:r>
              <a:rPr lang="en-US" sz="2100" dirty="0"/>
              <a:t> </a:t>
            </a:r>
            <a:r>
              <a:rPr lang="en-US" sz="2100" dirty="0" err="1"/>
              <a:t>voor</a:t>
            </a:r>
            <a:r>
              <a:rPr lang="en-US" sz="2100" dirty="0"/>
              <a:t> </a:t>
            </a:r>
            <a:r>
              <a:rPr lang="en-US" sz="2100" b="1" dirty="0" err="1"/>
              <a:t>nadere</a:t>
            </a:r>
            <a:r>
              <a:rPr lang="en-US" sz="2100" b="1" dirty="0"/>
              <a:t> </a:t>
            </a:r>
            <a:r>
              <a:rPr lang="en-US" sz="2100" b="1" dirty="0" err="1"/>
              <a:t>uitwerking</a:t>
            </a:r>
            <a:r>
              <a:rPr lang="en-US" sz="2100" b="1" dirty="0"/>
              <a:t> </a:t>
            </a:r>
            <a:r>
              <a:rPr lang="en-US" sz="2100" b="1" dirty="0" err="1"/>
              <a:t>marktregels</a:t>
            </a:r>
            <a:r>
              <a:rPr lang="en-US" sz="2100" b="1" dirty="0"/>
              <a:t> </a:t>
            </a:r>
            <a:r>
              <a:rPr lang="en-US" sz="2100" dirty="0"/>
              <a:t>door </a:t>
            </a:r>
            <a:r>
              <a:rPr lang="en-US" sz="2100" dirty="0" err="1"/>
              <a:t>netwerkcodes</a:t>
            </a:r>
            <a:r>
              <a:rPr lang="en-US" sz="2100" dirty="0"/>
              <a:t> en </a:t>
            </a:r>
            <a:r>
              <a:rPr lang="en-US" sz="2100" dirty="0" err="1"/>
              <a:t>gedelegeerde</a:t>
            </a:r>
            <a:r>
              <a:rPr lang="en-US" sz="2100" dirty="0"/>
              <a:t> </a:t>
            </a:r>
            <a:r>
              <a:rPr lang="en-US" sz="2100" dirty="0" err="1"/>
              <a:t>handelingen</a:t>
            </a:r>
            <a:r>
              <a:rPr lang="en-US" sz="2100" dirty="0"/>
              <a:t>, </a:t>
            </a:r>
            <a:r>
              <a:rPr lang="en-US" sz="2100" dirty="0" err="1"/>
              <a:t>inclusief</a:t>
            </a:r>
            <a:r>
              <a:rPr lang="en-US" sz="2100" dirty="0"/>
              <a:t> </a:t>
            </a:r>
            <a:r>
              <a:rPr lang="en-US" sz="2100" dirty="0" err="1"/>
              <a:t>waterstofkwaliteit</a:t>
            </a:r>
            <a:r>
              <a:rPr lang="en-US" sz="2100" dirty="0"/>
              <a:t> op </a:t>
            </a:r>
            <a:r>
              <a:rPr lang="en-US" sz="2100" dirty="0" err="1"/>
              <a:t>grensoverschrijdende</a:t>
            </a:r>
            <a:r>
              <a:rPr lang="en-US" sz="2100" dirty="0"/>
              <a:t> </a:t>
            </a:r>
            <a:r>
              <a:rPr lang="en-US" sz="2100" dirty="0" err="1"/>
              <a:t>verbindingen</a:t>
            </a:r>
            <a:endParaRPr lang="en-US" sz="2100" dirty="0"/>
          </a:p>
          <a:p>
            <a:r>
              <a:rPr lang="en-US" sz="2100" b="1" u="sng" dirty="0" err="1"/>
              <a:t>Andere</a:t>
            </a:r>
            <a:r>
              <a:rPr lang="en-US" sz="2100" b="1" u="sng" dirty="0"/>
              <a:t> </a:t>
            </a:r>
            <a:r>
              <a:rPr lang="en-US" sz="2100" b="1" u="sng" dirty="0" err="1"/>
              <a:t>aspecten</a:t>
            </a:r>
            <a:endParaRPr lang="en-US" sz="2100" b="1" u="sng" dirty="0"/>
          </a:p>
          <a:p>
            <a:pPr lvl="1"/>
            <a:r>
              <a:rPr lang="en-US" b="1" dirty="0" err="1"/>
              <a:t>Opslag</a:t>
            </a:r>
            <a:r>
              <a:rPr lang="en-US" b="1" dirty="0"/>
              <a:t> van </a:t>
            </a:r>
            <a:r>
              <a:rPr lang="en-US" b="1" dirty="0" err="1"/>
              <a:t>waterstof</a:t>
            </a:r>
            <a:r>
              <a:rPr lang="en-US" dirty="0"/>
              <a:t>: </a:t>
            </a:r>
            <a:r>
              <a:rPr lang="en-US" dirty="0" err="1"/>
              <a:t>gereguleerde</a:t>
            </a:r>
            <a:r>
              <a:rPr lang="en-US" dirty="0"/>
              <a:t> </a:t>
            </a:r>
            <a:r>
              <a:rPr lang="en-US" dirty="0" err="1"/>
              <a:t>derden-toegang</a:t>
            </a:r>
            <a:endParaRPr lang="en-US" dirty="0"/>
          </a:p>
          <a:p>
            <a:pPr lvl="1"/>
            <a:r>
              <a:rPr lang="en-US" b="1" dirty="0"/>
              <a:t>Waterstof terminals </a:t>
            </a:r>
            <a:r>
              <a:rPr lang="en-US" dirty="0"/>
              <a:t>(</a:t>
            </a:r>
            <a:r>
              <a:rPr lang="en-US" dirty="0" err="1"/>
              <a:t>inclusief</a:t>
            </a:r>
            <a:r>
              <a:rPr lang="en-US" dirty="0"/>
              <a:t> </a:t>
            </a:r>
            <a:r>
              <a:rPr lang="en-US" dirty="0" err="1"/>
              <a:t>derivaten</a:t>
            </a:r>
            <a:r>
              <a:rPr lang="en-US" dirty="0"/>
              <a:t>): </a:t>
            </a:r>
            <a:r>
              <a:rPr lang="en-US" dirty="0" err="1"/>
              <a:t>onderhandelde</a:t>
            </a:r>
            <a:r>
              <a:rPr lang="en-US" dirty="0"/>
              <a:t> </a:t>
            </a:r>
            <a:r>
              <a:rPr lang="en-US" dirty="0" err="1"/>
              <a:t>derden-toegang</a:t>
            </a:r>
            <a:endParaRPr lang="en-US" dirty="0"/>
          </a:p>
          <a:p>
            <a:pPr lvl="1"/>
            <a:r>
              <a:rPr lang="en-US" b="1" dirty="0" err="1"/>
              <a:t>Koolstofarme</a:t>
            </a:r>
            <a:r>
              <a:rPr lang="en-US" b="1" dirty="0"/>
              <a:t> </a:t>
            </a:r>
            <a:r>
              <a:rPr lang="en-US" b="1" dirty="0" err="1"/>
              <a:t>waterstof</a:t>
            </a:r>
            <a:r>
              <a:rPr lang="en-US" b="1" dirty="0"/>
              <a:t> </a:t>
            </a:r>
            <a:r>
              <a:rPr lang="en-US" dirty="0" err="1"/>
              <a:t>moet</a:t>
            </a:r>
            <a:r>
              <a:rPr lang="en-US" dirty="0"/>
              <a:t> ten </a:t>
            </a:r>
            <a:r>
              <a:rPr lang="en-US" dirty="0" err="1"/>
              <a:t>minste</a:t>
            </a:r>
            <a:r>
              <a:rPr lang="en-US" dirty="0"/>
              <a:t> 70% CO2-reductie </a:t>
            </a:r>
            <a:r>
              <a:rPr lang="en-US" dirty="0" err="1"/>
              <a:t>opleveren</a:t>
            </a:r>
            <a:r>
              <a:rPr lang="en-US" dirty="0"/>
              <a:t>. </a:t>
            </a:r>
            <a:r>
              <a:rPr lang="en-US" dirty="0" err="1"/>
              <a:t>Methodiek</a:t>
            </a:r>
            <a:r>
              <a:rPr lang="en-US" dirty="0"/>
              <a:t> </a:t>
            </a:r>
            <a:r>
              <a:rPr lang="en-US" dirty="0" err="1"/>
              <a:t>wordt</a:t>
            </a:r>
            <a:r>
              <a:rPr lang="en-US" dirty="0"/>
              <a:t> </a:t>
            </a:r>
            <a:r>
              <a:rPr lang="en-US" dirty="0" err="1"/>
              <a:t>voor</a:t>
            </a:r>
            <a:r>
              <a:rPr lang="en-US" dirty="0"/>
              <a:t> 2024 </a:t>
            </a:r>
            <a:r>
              <a:rPr lang="en-US" dirty="0" err="1"/>
              <a:t>uitgewerkt</a:t>
            </a:r>
            <a:r>
              <a:rPr lang="en-US" dirty="0"/>
              <a:t> in </a:t>
            </a:r>
            <a:r>
              <a:rPr lang="en-US" dirty="0" err="1"/>
              <a:t>gedelegeerde</a:t>
            </a:r>
            <a:r>
              <a:rPr lang="en-US" dirty="0"/>
              <a:t> </a:t>
            </a:r>
            <a:r>
              <a:rPr lang="en-US" dirty="0" err="1"/>
              <a:t>handeling</a:t>
            </a:r>
            <a:endParaRPr lang="en-US" dirty="0"/>
          </a:p>
          <a:p>
            <a:pPr lvl="1"/>
            <a:r>
              <a:rPr lang="en-US" dirty="0" err="1"/>
              <a:t>Verplichting</a:t>
            </a:r>
            <a:r>
              <a:rPr lang="en-US" dirty="0"/>
              <a:t> </a:t>
            </a:r>
            <a:r>
              <a:rPr lang="en-US" dirty="0" err="1"/>
              <a:t>voor</a:t>
            </a:r>
            <a:r>
              <a:rPr lang="en-US" dirty="0"/>
              <a:t> </a:t>
            </a:r>
            <a:r>
              <a:rPr lang="en-US" dirty="0" err="1"/>
              <a:t>lidstaten</a:t>
            </a:r>
            <a:r>
              <a:rPr lang="en-US" dirty="0"/>
              <a:t> om </a:t>
            </a:r>
            <a:r>
              <a:rPr lang="en-US" b="1" dirty="0"/>
              <a:t>5% </a:t>
            </a:r>
            <a:r>
              <a:rPr lang="en-US" b="1" dirty="0" err="1"/>
              <a:t>waterstof</a:t>
            </a:r>
            <a:r>
              <a:rPr lang="en-US" b="1" dirty="0"/>
              <a:t> </a:t>
            </a:r>
            <a:r>
              <a:rPr lang="en-US" dirty="0"/>
              <a:t>in (</a:t>
            </a:r>
            <a:r>
              <a:rPr lang="en-US" dirty="0" err="1"/>
              <a:t>aard</a:t>
            </a:r>
            <a:r>
              <a:rPr lang="en-US" dirty="0"/>
              <a:t>)gas te </a:t>
            </a:r>
            <a:r>
              <a:rPr lang="en-US" dirty="0" err="1"/>
              <a:t>accepteren</a:t>
            </a:r>
            <a:r>
              <a:rPr lang="en-US" dirty="0"/>
              <a:t> op </a:t>
            </a:r>
            <a:r>
              <a:rPr lang="en-US" dirty="0" err="1"/>
              <a:t>interconnecties</a:t>
            </a:r>
            <a:endParaRPr lang="en-US" dirty="0"/>
          </a:p>
        </p:txBody>
      </p:sp>
      <p:sp>
        <p:nvSpPr>
          <p:cNvPr id="3" name="Titel 2">
            <a:extLst>
              <a:ext uri="{FF2B5EF4-FFF2-40B4-BE49-F238E27FC236}">
                <a16:creationId xmlns:a16="http://schemas.microsoft.com/office/drawing/2014/main" id="{F2560D8D-884F-44D3-84D3-8E5CE8CEE388}"/>
              </a:ext>
            </a:extLst>
          </p:cNvPr>
          <p:cNvSpPr>
            <a:spLocks noGrp="1"/>
          </p:cNvSpPr>
          <p:nvPr>
            <p:ph type="title"/>
          </p:nvPr>
        </p:nvSpPr>
        <p:spPr>
          <a:xfrm>
            <a:off x="580064" y="513373"/>
            <a:ext cx="10923588" cy="948047"/>
          </a:xfrm>
        </p:spPr>
        <p:txBody>
          <a:bodyPr>
            <a:normAutofit/>
          </a:bodyPr>
          <a:lstStyle/>
          <a:p>
            <a:r>
              <a:rPr lang="en-US" dirty="0"/>
              <a:t>Waterstof in het EU </a:t>
            </a:r>
            <a:r>
              <a:rPr lang="en-US" dirty="0" err="1"/>
              <a:t>Decarbonisatiepakket</a:t>
            </a:r>
            <a:endParaRPr lang="en-US" dirty="0"/>
          </a:p>
        </p:txBody>
      </p:sp>
      <p:sp>
        <p:nvSpPr>
          <p:cNvPr id="4" name="Tijdelijke aanduiding voor datum 3">
            <a:extLst>
              <a:ext uri="{FF2B5EF4-FFF2-40B4-BE49-F238E27FC236}">
                <a16:creationId xmlns:a16="http://schemas.microsoft.com/office/drawing/2014/main" id="{314855FD-B53A-45C7-B20D-B1892A7C9125}"/>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DB580C3B-F90F-4333-9FEA-8C45601D3C9C}"/>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2E6551D4-5EBA-49FD-9470-A3B43BC0E363}"/>
              </a:ext>
            </a:extLst>
          </p:cNvPr>
          <p:cNvSpPr>
            <a:spLocks noGrp="1"/>
          </p:cNvSpPr>
          <p:nvPr>
            <p:ph type="sldNum" sz="quarter" idx="12"/>
          </p:nvPr>
        </p:nvSpPr>
        <p:spPr/>
        <p:txBody>
          <a:bodyPr/>
          <a:lstStyle/>
          <a:p>
            <a:fld id="{10A0A6AF-03C5-477E-939A-E28F7E7F05EA}" type="slidenum">
              <a:rPr lang="nl-NL" smtClean="0"/>
              <a:pPr/>
              <a:t>8</a:t>
            </a:fld>
            <a:endParaRPr lang="nl-NL" dirty="0"/>
          </a:p>
        </p:txBody>
      </p:sp>
    </p:spTree>
    <p:extLst>
      <p:ext uri="{BB962C8B-B14F-4D97-AF65-F5344CB8AC3E}">
        <p14:creationId xmlns:p14="http://schemas.microsoft.com/office/powerpoint/2010/main" val="3304759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ijkshuisstijl Violet">
  <a:themeElements>
    <a:clrScheme name="Rijks Hemelblauw 1">
      <a:dk1>
        <a:srgbClr val="000000"/>
      </a:dk1>
      <a:lt1>
        <a:srgbClr val="FFFFFF"/>
      </a:lt1>
      <a:dk2>
        <a:srgbClr val="017BC6"/>
      </a:dk2>
      <a:lt2>
        <a:srgbClr val="D9EBF6"/>
      </a:lt2>
      <a:accent1>
        <a:srgbClr val="42145F"/>
      </a:accent1>
      <a:accent2>
        <a:srgbClr val="38870D"/>
      </a:accent2>
      <a:accent3>
        <a:srgbClr val="00689A"/>
      </a:accent3>
      <a:accent4>
        <a:srgbClr val="F9E11E"/>
      </a:accent4>
      <a:accent5>
        <a:srgbClr val="275837"/>
      </a:accent5>
      <a:accent6>
        <a:srgbClr val="94700A"/>
      </a:accent6>
      <a:hlink>
        <a:srgbClr val="017BC6"/>
      </a:hlink>
      <a:folHlink>
        <a:srgbClr val="B2D6EE"/>
      </a:folHlink>
    </a:clrScheme>
    <a:fontScheme name="Rijkshuisstijl">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3" id="{E040C8C9-9B93-E444-93F9-5C528681D9A6}" vid="{9EB665A5-5769-D14F-8E89-F9A268A4FC20}"/>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EZK - Sjabloon 16x9 Hemelblauw</Template>
  <TotalTime>0</TotalTime>
  <Words>970</Words>
  <Application>Microsoft Office PowerPoint</Application>
  <PresentationFormat>Breedbeeld</PresentationFormat>
  <Paragraphs>82</Paragraphs>
  <Slides>8</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8</vt:i4>
      </vt:variant>
    </vt:vector>
  </HeadingPairs>
  <TitlesOfParts>
    <vt:vector size="13" baseType="lpstr">
      <vt:lpstr>Arial</vt:lpstr>
      <vt:lpstr>Calibri</vt:lpstr>
      <vt:lpstr>Verdana</vt:lpstr>
      <vt:lpstr>Wingdings</vt:lpstr>
      <vt:lpstr>Rijkshuisstijl Violet</vt:lpstr>
      <vt:lpstr>Consultatie naar de ordening van de waterstofmarkt</vt:lpstr>
      <vt:lpstr>Aanleiding consultatie </vt:lpstr>
      <vt:lpstr>Wat is ‘marktordening’?</vt:lpstr>
      <vt:lpstr>Onderwerpen in de consultatie</vt:lpstr>
      <vt:lpstr>Instructies en tijdspad</vt:lpstr>
      <vt:lpstr>PowerPoint-presentatie</vt:lpstr>
      <vt:lpstr>EU Decarbonisatiepakket – 4 probleem gebieden</vt:lpstr>
      <vt:lpstr>Waterstof in het EU Decarbonisatiepakket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Consultatie naar de ordening van de waterstofmarkt</dc:title>
  <dc:creator>Kreeft, G.J. (Gijs)</dc:creator>
  <cp:lastModifiedBy>Kreeft, G.J. (Gijs)</cp:lastModifiedBy>
  <cp:revision>26</cp:revision>
  <dcterms:created xsi:type="dcterms:W3CDTF">2022-02-14T07:57:20Z</dcterms:created>
  <dcterms:modified xsi:type="dcterms:W3CDTF">2022-02-15T10:36:52Z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DOCS AutoSave">
    <vt:lpwstr>20220215113650627</vt:lpwstr>
  </property>
</Properties>
</file>