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715" r:id="rId3"/>
  </p:sldMasterIdLst>
  <p:notesMasterIdLst>
    <p:notesMasterId r:id="rId20"/>
  </p:notesMasterIdLst>
  <p:sldIdLst>
    <p:sldId id="343" r:id="rId4"/>
    <p:sldId id="513" r:id="rId5"/>
    <p:sldId id="512" r:id="rId6"/>
    <p:sldId id="510" r:id="rId7"/>
    <p:sldId id="416" r:id="rId8"/>
    <p:sldId id="354" r:id="rId9"/>
    <p:sldId id="420" r:id="rId10"/>
    <p:sldId id="515" r:id="rId11"/>
    <p:sldId id="418" r:id="rId12"/>
    <p:sldId id="516" r:id="rId13"/>
    <p:sldId id="419" r:id="rId14"/>
    <p:sldId id="508" r:id="rId15"/>
    <p:sldId id="336" r:id="rId16"/>
    <p:sldId id="514" r:id="rId17"/>
    <p:sldId id="511" r:id="rId18"/>
    <p:sldId id="517"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wars, drs. R.F. (Ruud)" initials="DdR(" lastIdx="5" clrIdx="0">
    <p:extLst>
      <p:ext uri="{19B8F6BF-5375-455C-9EA6-DF929625EA0E}">
        <p15:presenceInfo xmlns:p15="http://schemas.microsoft.com/office/powerpoint/2012/main" userId="S::Ruud.Dwars@rvo.nl::4e7de2e6f9230d40" providerId="AD"/>
      </p:ext>
    </p:extLst>
  </p:cmAuthor>
  <p:cmAuthor id="2" name="Tol, J.H. van (Jan)" initials="TJv(" lastIdx="1" clrIdx="1">
    <p:extLst>
      <p:ext uri="{19B8F6BF-5375-455C-9EA6-DF929625EA0E}">
        <p15:presenceInfo xmlns:p15="http://schemas.microsoft.com/office/powerpoint/2012/main" userId="S::j.h.vantol@minezk.nl::1e991f3e-9b4b-4b58-b991-c5dc4fa158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A25"/>
    <a:srgbClr val="E8D1FF"/>
    <a:srgbClr val="E8F1F2"/>
    <a:srgbClr val="006DDA"/>
    <a:srgbClr val="0066CC"/>
    <a:srgbClr val="007D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28" autoAdjust="0"/>
    <p:restoredTop sz="93792" autoAdjust="0"/>
  </p:normalViewPr>
  <p:slideViewPr>
    <p:cSldViewPr snapToGrid="0" snapToObjects="1">
      <p:cViewPr varScale="1">
        <p:scale>
          <a:sx n="62" d="100"/>
          <a:sy n="62" d="100"/>
        </p:scale>
        <p:origin x="1740" y="56"/>
      </p:cViewPr>
      <p:guideLst/>
    </p:cSldViewPr>
  </p:slideViewPr>
  <p:outlineViewPr>
    <p:cViewPr>
      <p:scale>
        <a:sx n="33" d="100"/>
        <a:sy n="33" d="100"/>
      </p:scale>
      <p:origin x="0" y="-1530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45035-28A8-5845-A766-9D706322E0BD}" type="datetimeFigureOut">
              <a:rPr lang="nl-NL" smtClean="0"/>
              <a:t>13-6-2023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D576C-BE40-D242-BC67-4964D7C2CE6B}" type="slidenum">
              <a:rPr lang="nl-NL" smtClean="0"/>
              <a:t>‹nr.›</a:t>
            </a:fld>
            <a:endParaRPr lang="nl-NL"/>
          </a:p>
        </p:txBody>
      </p:sp>
    </p:spTree>
    <p:extLst>
      <p:ext uri="{BB962C8B-B14F-4D97-AF65-F5344CB8AC3E}">
        <p14:creationId xmlns:p14="http://schemas.microsoft.com/office/powerpoint/2010/main" val="14048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678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8.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62476" y="0"/>
            <a:ext cx="4690045" cy="7029400"/>
          </a:xfrm>
          <a:prstGeom prst="rect">
            <a:avLst/>
          </a:prstGeom>
          <a:solidFill>
            <a:srgbClr val="007BC7"/>
          </a:solidFill>
          <a:ln w="9525">
            <a:noFill/>
            <a:miter lim="800000"/>
            <a:headEnd/>
            <a:tailEnd/>
          </a:ln>
          <a:effectLst/>
        </p:spPr>
        <p:txBody>
          <a:bodyPr wrap="none" anchor="ctr"/>
          <a:lstStyle/>
          <a:p>
            <a:r>
              <a:rPr lang="nl-NL" sz="1800" dirty="0"/>
              <a:t> </a:t>
            </a:r>
          </a:p>
        </p:txBody>
      </p:sp>
      <p:sp>
        <p:nvSpPr>
          <p:cNvPr id="10243" name="Rectangle 3"/>
          <p:cNvSpPr>
            <a:spLocks noGrp="1" noChangeArrowheads="1"/>
          </p:cNvSpPr>
          <p:nvPr>
            <p:ph type="ctrTitle"/>
          </p:nvPr>
        </p:nvSpPr>
        <p:spPr>
          <a:xfrm>
            <a:off x="5037139" y="2878138"/>
            <a:ext cx="3598862" cy="857250"/>
          </a:xfrm>
        </p:spPr>
        <p:txBody>
          <a:bodyPr/>
          <a:lstStyle>
            <a:lvl1pPr defTabSz="608013"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5037139" y="3778250"/>
            <a:ext cx="3598862" cy="1752600"/>
          </a:xfrm>
        </p:spPr>
        <p:txBody>
          <a:bodyPr/>
          <a:lstStyle>
            <a:lvl1pPr marL="0" indent="1588" defTabSz="608013"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5037139" y="6515100"/>
            <a:ext cx="3932237" cy="209550"/>
          </a:xfrm>
        </p:spPr>
        <p:txBody>
          <a:bodyPr anchor="t"/>
          <a:lstStyle>
            <a:lvl1pPr algn="l">
              <a:defRPr/>
            </a:lvl1pPr>
          </a:lstStyle>
          <a:p>
            <a:fld id="{371C0177-2255-4D36-B8DD-0237089C547A}" type="datetime4">
              <a:rPr lang="nl-NL" smtClean="0"/>
              <a:pPr/>
              <a:t>13 juni 2023</a:t>
            </a:fld>
            <a:endParaRPr lang="nl-NL" dirty="0"/>
          </a:p>
          <a:p>
            <a:endParaRPr lang="nl-NL" dirty="0"/>
          </a:p>
        </p:txBody>
      </p:sp>
      <p:pic>
        <p:nvPicPr>
          <p:cNvPr id="8" name="Afbeelding 7" descr="IW_Logo_pres_diap_n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002536"/>
          </a:xfrm>
          <a:prstGeom prst="rect">
            <a:avLst/>
          </a:prstGeom>
        </p:spPr>
      </p:pic>
    </p:spTree>
    <p:extLst>
      <p:ext uri="{BB962C8B-B14F-4D97-AF65-F5344CB8AC3E}">
        <p14:creationId xmlns:p14="http://schemas.microsoft.com/office/powerpoint/2010/main" val="1512005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dirty="0"/>
              <a:t>Klik om de stijl te bewerken</a:t>
            </a:r>
          </a:p>
        </p:txBody>
      </p:sp>
      <p:sp>
        <p:nvSpPr>
          <p:cNvPr id="3" name="Tijdelijke aanduiding voor afbeelding 2"/>
          <p:cNvSpPr>
            <a:spLocks noGrp="1"/>
          </p:cNvSpPr>
          <p:nvPr>
            <p:ph type="pic" idx="1"/>
          </p:nvPr>
        </p:nvSpPr>
        <p:spPr>
          <a:xfrm>
            <a:off x="1792288" y="1341439"/>
            <a:ext cx="5486400" cy="3386137"/>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fld id="{A448838B-8E2F-4CBB-AF86-AF7B5DEE893A}" type="datetime4">
              <a:rPr lang="nl-NL" smtClean="0"/>
              <a:pPr/>
              <a:t>13 juni 2023</a:t>
            </a:fld>
            <a:endParaRPr lang="nl-NL" dirty="0"/>
          </a:p>
        </p:txBody>
      </p:sp>
      <p:sp>
        <p:nvSpPr>
          <p:cNvPr id="9" name="Rectangle 6"/>
          <p:cNvSpPr>
            <a:spLocks noGrp="1" noChangeArrowheads="1"/>
          </p:cNvSpPr>
          <p:nvPr>
            <p:ph type="ftr" sz="quarter" idx="3"/>
          </p:nvPr>
        </p:nvSpPr>
        <p:spPr bwMode="auto">
          <a:xfrm>
            <a:off x="3635897"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Waterstaat</a:t>
            </a:r>
          </a:p>
        </p:txBody>
      </p:sp>
    </p:spTree>
    <p:extLst>
      <p:ext uri="{BB962C8B-B14F-4D97-AF65-F5344CB8AC3E}">
        <p14:creationId xmlns:p14="http://schemas.microsoft.com/office/powerpoint/2010/main" val="1904892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2B6E0780-654D-4B62-A6BB-603CE28FA527}" type="datetime4">
              <a:rPr lang="nl-NL" smtClean="0"/>
              <a:pPr/>
              <a:t>13 juni 2023</a:t>
            </a:fld>
            <a:endParaRPr lang="nl-NL" dirty="0"/>
          </a:p>
        </p:txBody>
      </p:sp>
      <p:sp>
        <p:nvSpPr>
          <p:cNvPr id="8" name="Rectangle 6"/>
          <p:cNvSpPr>
            <a:spLocks noGrp="1" noChangeArrowheads="1"/>
          </p:cNvSpPr>
          <p:nvPr>
            <p:ph type="ftr" sz="quarter" idx="3"/>
          </p:nvPr>
        </p:nvSpPr>
        <p:spPr bwMode="auto">
          <a:xfrm>
            <a:off x="3635897"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Waterstaat</a:t>
            </a:r>
          </a:p>
        </p:txBody>
      </p:sp>
    </p:spTree>
    <p:extLst>
      <p:ext uri="{BB962C8B-B14F-4D97-AF65-F5344CB8AC3E}">
        <p14:creationId xmlns:p14="http://schemas.microsoft.com/office/powerpoint/2010/main" val="3012681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7514" y="1341439"/>
            <a:ext cx="2100262"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66726" y="1341439"/>
            <a:ext cx="6148388"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D3824C36-7F26-413F-9F18-8694431975CF}" type="datetime4">
              <a:rPr lang="nl-NL" smtClean="0"/>
              <a:pPr/>
              <a:t>13 juni 2023</a:t>
            </a:fld>
            <a:endParaRPr lang="nl-NL" dirty="0"/>
          </a:p>
        </p:txBody>
      </p:sp>
      <p:sp>
        <p:nvSpPr>
          <p:cNvPr id="8" name="Rectangle 6"/>
          <p:cNvSpPr>
            <a:spLocks noGrp="1" noChangeArrowheads="1"/>
          </p:cNvSpPr>
          <p:nvPr>
            <p:ph type="ftr" sz="quarter" idx="3"/>
          </p:nvPr>
        </p:nvSpPr>
        <p:spPr bwMode="auto">
          <a:xfrm>
            <a:off x="3635897"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Waterstaat</a:t>
            </a:r>
          </a:p>
        </p:txBody>
      </p:sp>
    </p:spTree>
    <p:extLst>
      <p:ext uri="{BB962C8B-B14F-4D97-AF65-F5344CB8AC3E}">
        <p14:creationId xmlns:p14="http://schemas.microsoft.com/office/powerpoint/2010/main" val="3347683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8313" y="1341440"/>
            <a:ext cx="8401050" cy="492125"/>
          </a:xfrm>
        </p:spPr>
        <p:txBody>
          <a:bodyPr/>
          <a:lstStyle/>
          <a:p>
            <a:r>
              <a:rPr lang="nl-NL"/>
              <a:t>Klik om de stijl te bewerken</a:t>
            </a:r>
          </a:p>
        </p:txBody>
      </p:sp>
      <p:sp>
        <p:nvSpPr>
          <p:cNvPr id="3" name="Tijdelijke aanduiding voor tekst 2"/>
          <p:cNvSpPr>
            <a:spLocks noGrp="1"/>
          </p:cNvSpPr>
          <p:nvPr>
            <p:ph type="body" sz="half" idx="1"/>
          </p:nvPr>
        </p:nvSpPr>
        <p:spPr>
          <a:xfrm>
            <a:off x="466726" y="2068513"/>
            <a:ext cx="4124325"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4743451" y="2068513"/>
            <a:ext cx="4124325"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466725" y="6611938"/>
            <a:ext cx="1905000" cy="119062"/>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7264401" y="6611938"/>
            <a:ext cx="1508125" cy="119062"/>
          </a:xfrm>
        </p:spPr>
        <p:txBody>
          <a:bodyPr/>
          <a:lstStyle>
            <a:lvl1pPr>
              <a:defRPr/>
            </a:lvl1pPr>
          </a:lstStyle>
          <a:p>
            <a:fld id="{DBD31B11-F223-4A7F-98AB-1298E820D8C6}" type="datetime4">
              <a:rPr lang="nl-NL" smtClean="0"/>
              <a:pPr/>
              <a:t>13 juni 2023</a:t>
            </a:fld>
            <a:endParaRPr lang="nl-NL" dirty="0"/>
          </a:p>
        </p:txBody>
      </p:sp>
      <p:sp>
        <p:nvSpPr>
          <p:cNvPr id="9" name="Rectangle 6"/>
          <p:cNvSpPr>
            <a:spLocks noGrp="1" noChangeArrowheads="1"/>
          </p:cNvSpPr>
          <p:nvPr>
            <p:ph type="ftr" sz="quarter" idx="3"/>
          </p:nvPr>
        </p:nvSpPr>
        <p:spPr bwMode="auto">
          <a:xfrm>
            <a:off x="3635897"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Waterstaat</a:t>
            </a:r>
          </a:p>
        </p:txBody>
      </p:sp>
    </p:spTree>
    <p:extLst>
      <p:ext uri="{BB962C8B-B14F-4D97-AF65-F5344CB8AC3E}">
        <p14:creationId xmlns:p14="http://schemas.microsoft.com/office/powerpoint/2010/main" val="2588753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4915941" y="1882800"/>
            <a:ext cx="3753000" cy="2336400"/>
          </a:xfrm>
        </p:spPr>
        <p:txBody>
          <a:bodyPr tIns="90000" bIns="90000" anchor="b">
            <a:normAutofit/>
          </a:bodyPr>
          <a:lstStyle>
            <a:lvl1pPr algn="l">
              <a:defRPr sz="27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4915941" y="4215600"/>
            <a:ext cx="3753000" cy="1339200"/>
          </a:xfrm>
        </p:spPr>
        <p:txBody>
          <a:bodyPr lIns="104400" tIns="90000" rIns="90000" bIns="4680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289" y="0"/>
            <a:ext cx="9144000" cy="1682750"/>
          </a:xfrm>
          <a:prstGeom prst="rect">
            <a:avLst/>
          </a:prstGeom>
        </p:spPr>
      </p:pic>
      <p:pic>
        <p:nvPicPr>
          <p:cNvPr id="4" name="Afbeelding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36958" cy="1681200"/>
          </a:xfrm>
          <a:prstGeom prst="rect">
            <a:avLst/>
          </a:prstGeom>
        </p:spPr>
      </p:pic>
    </p:spTree>
    <p:extLst>
      <p:ext uri="{BB962C8B-B14F-4D97-AF65-F5344CB8AC3E}">
        <p14:creationId xmlns:p14="http://schemas.microsoft.com/office/powerpoint/2010/main" val="1352123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67059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ntact A">
    <p:spTree>
      <p:nvGrpSpPr>
        <p:cNvPr id="1" name=""/>
        <p:cNvGrpSpPr/>
        <p:nvPr/>
      </p:nvGrpSpPr>
      <p:grpSpPr>
        <a:xfrm>
          <a:off x="0" y="0"/>
          <a:ext cx="0" cy="0"/>
          <a:chOff x="0" y="0"/>
          <a:chExt cx="0" cy="0"/>
        </a:xfrm>
      </p:grpSpPr>
      <p:sp>
        <p:nvSpPr>
          <p:cNvPr id="6" name="Rechthoek 5"/>
          <p:cNvSpPr/>
          <p:nvPr userDrawn="1"/>
        </p:nvSpPr>
        <p:spPr>
          <a:xfrm>
            <a:off x="0" y="-1"/>
            <a:ext cx="9144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el 1"/>
          <p:cNvSpPr>
            <a:spLocks noGrp="1"/>
          </p:cNvSpPr>
          <p:nvPr>
            <p:ph type="title" hasCustomPrompt="1"/>
          </p:nvPr>
        </p:nvSpPr>
        <p:spPr>
          <a:xfrm>
            <a:off x="476250" y="1875617"/>
            <a:ext cx="8192691" cy="1551796"/>
          </a:xfrm>
        </p:spPr>
        <p:txBody>
          <a:bodyPr anchor="ctr" anchorCtr="0">
            <a:normAutofit/>
          </a:bodyPr>
          <a:lstStyle>
            <a:lvl1pPr>
              <a:defRPr sz="36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3867565" y="3846022"/>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3867565" y="4639509"/>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3867565" y="5405528"/>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408586" y="3921366"/>
            <a:ext cx="405902" cy="54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22" name="Tijdelijke aanduiding voor afbeelding 3"/>
          <p:cNvSpPr>
            <a:spLocks noGrp="1" noChangeAspect="1"/>
          </p:cNvSpPr>
          <p:nvPr>
            <p:ph type="pic" sz="quarter" idx="20"/>
          </p:nvPr>
        </p:nvSpPr>
        <p:spPr>
          <a:xfrm>
            <a:off x="3408586" y="4707382"/>
            <a:ext cx="405902" cy="540000"/>
          </a:xfrm>
          <a:blipFill>
            <a:blip r:embed="rId3"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23" name="Tijdelijke aanduiding voor afbeelding 3"/>
          <p:cNvSpPr>
            <a:spLocks noGrp="1" noChangeAspect="1"/>
          </p:cNvSpPr>
          <p:nvPr>
            <p:ph type="pic" sz="quarter" idx="21"/>
          </p:nvPr>
        </p:nvSpPr>
        <p:spPr>
          <a:xfrm>
            <a:off x="3408586" y="5480872"/>
            <a:ext cx="405902" cy="540000"/>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1682750"/>
          </a:xfrm>
          <a:prstGeom prst="rect">
            <a:avLst/>
          </a:prstGeom>
        </p:spPr>
      </p:pic>
    </p:spTree>
    <p:extLst>
      <p:ext uri="{BB962C8B-B14F-4D97-AF65-F5344CB8AC3E}">
        <p14:creationId xmlns:p14="http://schemas.microsoft.com/office/powerpoint/2010/main" val="3784373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pic>
        <p:nvPicPr>
          <p:cNvPr id="13" name="Afbeelding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
        <p:nvSpPr>
          <p:cNvPr id="24" name="Tijdelijke aanduiding voor tekst 16"/>
          <p:cNvSpPr>
            <a:spLocks noGrp="1"/>
          </p:cNvSpPr>
          <p:nvPr>
            <p:ph type="body" sz="quarter" idx="21" hasCustomPrompt="1"/>
          </p:nvPr>
        </p:nvSpPr>
        <p:spPr>
          <a:xfrm>
            <a:off x="4914900" y="5832053"/>
            <a:ext cx="3753000" cy="389360"/>
          </a:xfrm>
        </p:spPr>
        <p:txBody>
          <a:bodyPr lIns="118800" anchor="b" anchorCtr="0">
            <a:noAutofit/>
          </a:bodyPr>
          <a:lstStyle>
            <a:lvl1pPr marL="0" indent="0">
              <a:buNone/>
              <a:defRPr sz="120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4914900" y="1885467"/>
            <a:ext cx="3753000" cy="2336400"/>
          </a:xfrm>
        </p:spPr>
        <p:txBody>
          <a:bodyPr tIns="90000" bIns="90000" anchor="b">
            <a:normAutofit/>
          </a:bodyPr>
          <a:lstStyle>
            <a:lvl1pPr algn="l">
              <a:defRPr sz="27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4914900" y="4218267"/>
            <a:ext cx="3753000" cy="1613786"/>
          </a:xfrm>
        </p:spPr>
        <p:txBody>
          <a:bodyPr lIns="104400" tIns="90000" rIns="90000" bIns="4680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1" y="0"/>
            <a:ext cx="4574381"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dirty="0"/>
              <a:t>Klik op het pictogram als u een afbeelding wilt toevoegen</a:t>
            </a:r>
          </a:p>
        </p:txBody>
      </p:sp>
      <p:pic>
        <p:nvPicPr>
          <p:cNvPr id="20" name="Afbeelding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136958" cy="1681200"/>
          </a:xfrm>
          <a:prstGeom prst="rect">
            <a:avLst/>
          </a:prstGeom>
        </p:spPr>
      </p:pic>
    </p:spTree>
    <p:extLst>
      <p:ext uri="{BB962C8B-B14F-4D97-AF65-F5344CB8AC3E}">
        <p14:creationId xmlns:p14="http://schemas.microsoft.com/office/powerpoint/2010/main" val="733539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476011" y="3427413"/>
            <a:ext cx="8192930" cy="1726479"/>
          </a:xfrm>
        </p:spPr>
        <p:txBody>
          <a:bodyPr lIns="57600" tIns="90000" bIns="90000" anchor="b">
            <a:normAutofit/>
          </a:bodyPr>
          <a:lstStyle>
            <a:lvl1pPr algn="l">
              <a:defRPr sz="2700" b="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476011" y="5162401"/>
            <a:ext cx="8192930" cy="664319"/>
          </a:xfrm>
        </p:spPr>
        <p:txBody>
          <a:bodyPr lIns="72000" tIns="90000">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17" name="Tijdelijke aanduiding voor tekst 16"/>
          <p:cNvSpPr>
            <a:spLocks noGrp="1"/>
          </p:cNvSpPr>
          <p:nvPr>
            <p:ph type="body" sz="quarter" idx="10" hasCustomPrompt="1"/>
          </p:nvPr>
        </p:nvSpPr>
        <p:spPr>
          <a:xfrm>
            <a:off x="475059" y="5829386"/>
            <a:ext cx="3854054" cy="389360"/>
          </a:xfrm>
        </p:spPr>
        <p:txBody>
          <a:bodyPr lIns="86400" anchor="b" anchorCtr="0">
            <a:noAutofit/>
          </a:bodyPr>
          <a:lstStyle>
            <a:lvl1pPr marL="0" indent="0" algn="l">
              <a:buNone/>
              <a:defRPr sz="120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9144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dirty="0"/>
              <a:t>Klik op het pictogram als u een afbeelding wilt toevoegen</a:t>
            </a:r>
          </a:p>
        </p:txBody>
      </p:sp>
      <p:pic>
        <p:nvPicPr>
          <p:cNvPr id="14" name="Afbeelding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36958" cy="1681200"/>
          </a:xfrm>
          <a:prstGeom prst="rect">
            <a:avLst/>
          </a:prstGeom>
        </p:spPr>
      </p:pic>
    </p:spTree>
    <p:extLst>
      <p:ext uri="{BB962C8B-B14F-4D97-AF65-F5344CB8AC3E}">
        <p14:creationId xmlns:p14="http://schemas.microsoft.com/office/powerpoint/2010/main" val="8806934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pic>
        <p:nvPicPr>
          <p:cNvPr id="14" name="Afbeelding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4917132" y="3427413"/>
            <a:ext cx="3753000" cy="2404640"/>
          </a:xfrm>
        </p:spPr>
        <p:txBody>
          <a:bodyPr lIns="104400" tIns="90000" rIns="90000" bIns="4680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25" name="Tijdelijke aanduiding voor tekst 16"/>
          <p:cNvSpPr>
            <a:spLocks noGrp="1"/>
          </p:cNvSpPr>
          <p:nvPr>
            <p:ph type="body" sz="quarter" idx="21" hasCustomPrompt="1"/>
          </p:nvPr>
        </p:nvSpPr>
        <p:spPr>
          <a:xfrm>
            <a:off x="4914900" y="5832053"/>
            <a:ext cx="3753000" cy="389360"/>
          </a:xfrm>
        </p:spPr>
        <p:txBody>
          <a:bodyPr lIns="118800" anchor="b" anchorCtr="0">
            <a:noAutofit/>
          </a:bodyPr>
          <a:lstStyle>
            <a:lvl1pPr marL="0" indent="0">
              <a:buNone/>
              <a:defRPr sz="120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sp>
        <p:nvSpPr>
          <p:cNvPr id="21" name="Titel 1"/>
          <p:cNvSpPr>
            <a:spLocks noGrp="1"/>
          </p:cNvSpPr>
          <p:nvPr>
            <p:ph type="ctrTitle"/>
          </p:nvPr>
        </p:nvSpPr>
        <p:spPr>
          <a:xfrm>
            <a:off x="4915941" y="2024063"/>
            <a:ext cx="3753000" cy="1403350"/>
          </a:xfrm>
        </p:spPr>
        <p:txBody>
          <a:bodyPr tIns="90000" bIns="90000" anchor="b">
            <a:normAutofit/>
          </a:bodyPr>
          <a:lstStyle>
            <a:lvl1pPr algn="l">
              <a:defRPr sz="2700">
                <a:solidFill>
                  <a:schemeClr val="bg1"/>
                </a:solidFill>
              </a:defRPr>
            </a:lvl1pPr>
          </a:lstStyle>
          <a:p>
            <a:r>
              <a:rPr lang="nl-NL"/>
              <a:t>Klik om de stijl te bewerken</a:t>
            </a:r>
            <a:endParaRPr lang="nl-NL" dirty="0"/>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1682750"/>
          </a:xfrm>
          <a:prstGeom prst="rect">
            <a:avLst/>
          </a:prstGeom>
        </p:spPr>
      </p:pic>
      <p:pic>
        <p:nvPicPr>
          <p:cNvPr id="15" name="Afbeelding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136958" cy="1681200"/>
          </a:xfrm>
          <a:prstGeom prst="rect">
            <a:avLst/>
          </a:prstGeom>
        </p:spPr>
      </p:pic>
    </p:spTree>
    <p:extLst>
      <p:ext uri="{BB962C8B-B14F-4D97-AF65-F5344CB8AC3E}">
        <p14:creationId xmlns:p14="http://schemas.microsoft.com/office/powerpoint/2010/main" val="15088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62476" y="0"/>
            <a:ext cx="4690045" cy="7029400"/>
          </a:xfrm>
          <a:prstGeom prst="rect">
            <a:avLst/>
          </a:prstGeom>
          <a:solidFill>
            <a:srgbClr val="007BC7"/>
          </a:solidFill>
          <a:ln w="9525">
            <a:noFill/>
            <a:miter lim="800000"/>
            <a:headEnd/>
            <a:tailEnd/>
          </a:ln>
          <a:effectLst/>
        </p:spPr>
        <p:txBody>
          <a:bodyPr wrap="none" anchor="ctr"/>
          <a:lstStyle/>
          <a:p>
            <a:r>
              <a:rPr lang="nl-NL" sz="1800" dirty="0"/>
              <a:t> </a:t>
            </a:r>
          </a:p>
        </p:txBody>
      </p:sp>
      <p:sp>
        <p:nvSpPr>
          <p:cNvPr id="10243" name="Rectangle 3"/>
          <p:cNvSpPr>
            <a:spLocks noGrp="1" noChangeArrowheads="1"/>
          </p:cNvSpPr>
          <p:nvPr>
            <p:ph type="ctrTitle"/>
          </p:nvPr>
        </p:nvSpPr>
        <p:spPr>
          <a:xfrm>
            <a:off x="5037139" y="2878138"/>
            <a:ext cx="3598862" cy="857250"/>
          </a:xfrm>
        </p:spPr>
        <p:txBody>
          <a:bodyPr/>
          <a:lstStyle>
            <a:lvl1pPr defTabSz="608013"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5037139" y="3778250"/>
            <a:ext cx="3598862" cy="1752600"/>
          </a:xfrm>
        </p:spPr>
        <p:txBody>
          <a:bodyPr/>
          <a:lstStyle>
            <a:lvl1pPr marL="0" indent="1588" defTabSz="608013"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5037139" y="6515100"/>
            <a:ext cx="3932237" cy="209550"/>
          </a:xfrm>
        </p:spPr>
        <p:txBody>
          <a:bodyPr anchor="t"/>
          <a:lstStyle>
            <a:lvl1pPr algn="l">
              <a:defRPr/>
            </a:lvl1pPr>
          </a:lstStyle>
          <a:p>
            <a:fld id="{371C0177-2255-4D36-B8DD-0237089C547A}" type="datetime4">
              <a:rPr lang="nl-NL" smtClean="0"/>
              <a:pPr/>
              <a:t>13 juni 2023</a:t>
            </a:fld>
            <a:endParaRPr lang="nl-NL" dirty="0"/>
          </a:p>
          <a:p>
            <a:endParaRPr lang="nl-NL" dirty="0"/>
          </a:p>
        </p:txBody>
      </p:sp>
    </p:spTree>
    <p:extLst>
      <p:ext uri="{BB962C8B-B14F-4D97-AF65-F5344CB8AC3E}">
        <p14:creationId xmlns:p14="http://schemas.microsoft.com/office/powerpoint/2010/main" val="1209846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9144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el 1"/>
          <p:cNvSpPr>
            <a:spLocks noGrp="1"/>
          </p:cNvSpPr>
          <p:nvPr>
            <p:ph type="title"/>
          </p:nvPr>
        </p:nvSpPr>
        <p:spPr>
          <a:xfrm>
            <a:off x="476250" y="1879601"/>
            <a:ext cx="8192691" cy="1547813"/>
          </a:xfrm>
        </p:spPr>
        <p:txBody>
          <a:bodyPr anchor="ctr" anchorCtr="0">
            <a:normAutofit/>
          </a:bodyPr>
          <a:lstStyle>
            <a:lvl1pPr>
              <a:defRPr sz="3600">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476250" y="3749487"/>
            <a:ext cx="8193882" cy="2077232"/>
          </a:xfrm>
        </p:spPr>
        <p:txBody>
          <a:bodyPr lIns="104400" tIns="90000" rIns="90000" bIns="4680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10" name="Tijdelijke aanduiding voor tekst 16"/>
          <p:cNvSpPr>
            <a:spLocks noGrp="1"/>
          </p:cNvSpPr>
          <p:nvPr>
            <p:ph type="body" sz="quarter" idx="10" hasCustomPrompt="1"/>
          </p:nvPr>
        </p:nvSpPr>
        <p:spPr>
          <a:xfrm>
            <a:off x="475059" y="5829386"/>
            <a:ext cx="3754041" cy="389360"/>
          </a:xfrm>
        </p:spPr>
        <p:txBody>
          <a:bodyPr lIns="86400" anchor="b" anchorCtr="0">
            <a:noAutofit/>
          </a:bodyPr>
          <a:lstStyle>
            <a:lvl1pPr marL="0" indent="0" algn="l">
              <a:buNone/>
              <a:defRPr sz="120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1682750"/>
          </a:xfrm>
          <a:prstGeom prst="rect">
            <a:avLst/>
          </a:prstGeom>
        </p:spPr>
      </p:pic>
      <p:pic>
        <p:nvPicPr>
          <p:cNvPr id="13" name="Afbeelding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136958" cy="1681200"/>
          </a:xfrm>
          <a:prstGeom prst="rect">
            <a:avLst/>
          </a:prstGeom>
        </p:spPr>
      </p:pic>
    </p:spTree>
    <p:extLst>
      <p:ext uri="{BB962C8B-B14F-4D97-AF65-F5344CB8AC3E}">
        <p14:creationId xmlns:p14="http://schemas.microsoft.com/office/powerpoint/2010/main" val="51108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0" name="Titel 1"/>
          <p:cNvSpPr>
            <a:spLocks noGrp="1"/>
          </p:cNvSpPr>
          <p:nvPr>
            <p:ph type="title"/>
          </p:nvPr>
        </p:nvSpPr>
        <p:spPr>
          <a:xfrm>
            <a:off x="476249" y="2636839"/>
            <a:ext cx="3752851" cy="1584325"/>
          </a:xfrm>
        </p:spPr>
        <p:txBody>
          <a:bodyPr anchor="ctr" anchorCtr="0">
            <a:normAutofit/>
          </a:bodyPr>
          <a:lstStyle>
            <a:lvl1pPr algn="r">
              <a:defRPr sz="27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5843799" y="916926"/>
            <a:ext cx="2825142"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Tekststijl van het model bewerken</a:t>
            </a:r>
          </a:p>
        </p:txBody>
      </p:sp>
      <p:sp>
        <p:nvSpPr>
          <p:cNvPr id="14" name="Tijdelijke aanduiding voor tekst 4"/>
          <p:cNvSpPr>
            <a:spLocks noGrp="1"/>
          </p:cNvSpPr>
          <p:nvPr>
            <p:ph type="body" sz="quarter" idx="16"/>
          </p:nvPr>
        </p:nvSpPr>
        <p:spPr>
          <a:xfrm>
            <a:off x="5843799" y="2061911"/>
            <a:ext cx="2825142"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Tekststijl van het model bewerken</a:t>
            </a:r>
          </a:p>
        </p:txBody>
      </p:sp>
      <p:sp>
        <p:nvSpPr>
          <p:cNvPr id="15" name="Tijdelijke aanduiding voor tekst 4"/>
          <p:cNvSpPr>
            <a:spLocks noGrp="1"/>
          </p:cNvSpPr>
          <p:nvPr>
            <p:ph type="body" sz="quarter" idx="17"/>
          </p:nvPr>
        </p:nvSpPr>
        <p:spPr>
          <a:xfrm>
            <a:off x="5843799" y="3211200"/>
            <a:ext cx="2825142"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Tekststijl van het model bewerken</a:t>
            </a:r>
          </a:p>
        </p:txBody>
      </p:sp>
      <p:sp>
        <p:nvSpPr>
          <p:cNvPr id="16" name="Tijdelijke aanduiding voor tekst 4"/>
          <p:cNvSpPr>
            <a:spLocks noGrp="1"/>
          </p:cNvSpPr>
          <p:nvPr>
            <p:ph type="body" sz="quarter" idx="18"/>
          </p:nvPr>
        </p:nvSpPr>
        <p:spPr>
          <a:xfrm>
            <a:off x="5843799" y="4352400"/>
            <a:ext cx="2825142"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Tekststijl van het model bewerken</a:t>
            </a:r>
          </a:p>
        </p:txBody>
      </p:sp>
      <p:sp>
        <p:nvSpPr>
          <p:cNvPr id="17" name="Tijdelijke aanduiding voor tekst 4"/>
          <p:cNvSpPr>
            <a:spLocks noGrp="1"/>
          </p:cNvSpPr>
          <p:nvPr>
            <p:ph type="body" sz="quarter" idx="19"/>
          </p:nvPr>
        </p:nvSpPr>
        <p:spPr>
          <a:xfrm>
            <a:off x="5843799" y="5497200"/>
            <a:ext cx="2825142"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Tekststijl van het model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4814046" y="998446"/>
            <a:ext cx="1029754"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4814046" y="2143675"/>
            <a:ext cx="1029754"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4814046" y="3288904"/>
            <a:ext cx="1029754"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4814046" y="4434133"/>
            <a:ext cx="1029754"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4814046" y="5579362"/>
            <a:ext cx="1029754" cy="817563"/>
          </a:xfrm>
        </p:spPr>
        <p:txBody>
          <a:bodyPr bIns="46800" anchor="b" anchorCtr="0">
            <a:normAutofit/>
          </a:bodyPr>
          <a:lstStyle>
            <a:lvl1pPr marL="0" indent="0" algn="r">
              <a:buNone/>
              <a:defRPr sz="36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287903667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1" name="Tijdelijke aanduiding voor tekst 11"/>
          <p:cNvSpPr>
            <a:spLocks noGrp="1"/>
          </p:cNvSpPr>
          <p:nvPr>
            <p:ph type="body" sz="quarter" idx="13"/>
          </p:nvPr>
        </p:nvSpPr>
        <p:spPr>
          <a:xfrm>
            <a:off x="4914900" y="2289601"/>
            <a:ext cx="3753000" cy="3931813"/>
          </a:xfrm>
        </p:spPr>
        <p:txBody>
          <a:bodyPr/>
          <a:lstStyle>
            <a:lvl1pPr marL="342900" indent="-342900">
              <a:buClr>
                <a:schemeClr val="bg1"/>
              </a:buClr>
              <a:buFont typeface="+mj-lt"/>
              <a:buAutoNum type="arabicPeriod"/>
              <a:defRPr>
                <a:solidFill>
                  <a:schemeClr val="bg1"/>
                </a:solidFill>
              </a:defRPr>
            </a:lvl1pPr>
            <a:lvl2pPr marL="513000" indent="-162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Tekststijl van het model bewerken</a:t>
            </a:r>
          </a:p>
        </p:txBody>
      </p:sp>
      <p:sp>
        <p:nvSpPr>
          <p:cNvPr id="6" name="Titel 5"/>
          <p:cNvSpPr>
            <a:spLocks noGrp="1"/>
          </p:cNvSpPr>
          <p:nvPr>
            <p:ph type="title"/>
          </p:nvPr>
        </p:nvSpPr>
        <p:spPr>
          <a:xfrm>
            <a:off x="4914900" y="1051201"/>
            <a:ext cx="3753000" cy="948047"/>
          </a:xfrm>
        </p:spPr>
        <p:txBody>
          <a:bodyPr/>
          <a:lstStyle>
            <a:lvl1pPr>
              <a:defRPr>
                <a:solidFill>
                  <a:schemeClr val="bg1"/>
                </a:solidFill>
              </a:defRPr>
            </a:lvl1pPr>
          </a:lstStyle>
          <a:p>
            <a:r>
              <a:rPr lang="nl-NL"/>
              <a:t>Klik om de stijl te bewerken</a:t>
            </a:r>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457368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dirty="0"/>
              <a:t>Klik op het pictogram als u een afbeelding wilt toevoegen</a:t>
            </a:r>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1732383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el 1"/>
          <p:cNvSpPr>
            <a:spLocks noGrp="1"/>
          </p:cNvSpPr>
          <p:nvPr>
            <p:ph type="title"/>
          </p:nvPr>
        </p:nvSpPr>
        <p:spPr>
          <a:xfrm>
            <a:off x="476249" y="2636838"/>
            <a:ext cx="3752851" cy="1584325"/>
          </a:xfrm>
        </p:spPr>
        <p:txBody>
          <a:bodyPr anchor="b">
            <a:normAutofit/>
          </a:bodyPr>
          <a:lstStyle>
            <a:lvl1pPr algn="r">
              <a:defRPr sz="27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476249" y="4221163"/>
            <a:ext cx="3752851" cy="2000251"/>
          </a:xfrm>
        </p:spPr>
        <p:txBody>
          <a:bodyPr tIns="90000" rIns="100800"/>
          <a:lstStyle>
            <a:lvl1pPr marL="0" indent="0" algn="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9" name="Tijdelijke aanduiding voor tekst 8"/>
          <p:cNvSpPr>
            <a:spLocks noGrp="1"/>
          </p:cNvSpPr>
          <p:nvPr>
            <p:ph type="body" sz="quarter" idx="13" hasCustomPrompt="1"/>
          </p:nvPr>
        </p:nvSpPr>
        <p:spPr>
          <a:xfrm>
            <a:off x="476249" y="1171575"/>
            <a:ext cx="3752851" cy="1463674"/>
          </a:xfrm>
        </p:spPr>
        <p:txBody>
          <a:bodyPr rIns="0" anchor="b" anchorCtr="0">
            <a:normAutofit/>
          </a:bodyPr>
          <a:lstStyle>
            <a:lvl1pPr marL="0" indent="0" algn="r">
              <a:buNone/>
              <a:defRPr sz="7200" b="1" i="0">
                <a:solidFill>
                  <a:schemeClr val="bg1"/>
                </a:solidFill>
              </a:defRPr>
            </a:lvl1pPr>
            <a:lvl2pPr marL="234900" indent="0" algn="r">
              <a:buNone/>
              <a:defRPr/>
            </a:lvl2pPr>
            <a:lvl3pPr marL="472500" indent="0" algn="r">
              <a:buNone/>
              <a:defRPr/>
            </a:lvl3pPr>
            <a:lvl4pPr marL="707400" indent="0" algn="r">
              <a:buNone/>
              <a:defRPr/>
            </a:lvl4pPr>
            <a:lvl5pPr marL="945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369416204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76250" y="2276475"/>
            <a:ext cx="3919538" cy="3944938"/>
          </a:xfrm>
        </p:spPr>
        <p:txBody>
          <a:bodyPr/>
          <a:lstStyle/>
          <a:p>
            <a:pPr lvl="0"/>
            <a:r>
              <a:rPr lang="nl-NL"/>
              <a:t>Tekststijl van het model bewerken</a:t>
            </a:r>
          </a:p>
        </p:txBody>
      </p:sp>
      <p:sp>
        <p:nvSpPr>
          <p:cNvPr id="4" name="Tijdelijke aanduiding voor inhoud 3"/>
          <p:cNvSpPr>
            <a:spLocks noGrp="1"/>
          </p:cNvSpPr>
          <p:nvPr>
            <p:ph sz="half" idx="2"/>
          </p:nvPr>
        </p:nvSpPr>
        <p:spPr>
          <a:xfrm>
            <a:off x="4914899" y="2276475"/>
            <a:ext cx="3753000" cy="3944938"/>
          </a:xfrm>
        </p:spPr>
        <p:txBody>
          <a:bodyPr/>
          <a:lstStyle/>
          <a:p>
            <a:pPr lvl="0"/>
            <a:r>
              <a:rPr lang="nl-NL"/>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812028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76251" y="2306037"/>
            <a:ext cx="3753000" cy="648000"/>
          </a:xfrm>
          <a:noFill/>
        </p:spPr>
        <p:txBody>
          <a:bodyPr lIns="180000" tIns="180000" rIns="180000" bIns="72000" anchor="b">
            <a:noAutofit/>
          </a:bodyPr>
          <a:lstStyle>
            <a:lvl1pPr marL="0" indent="0">
              <a:buNone/>
              <a:defRPr sz="1350" b="1"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476251" y="2953738"/>
            <a:ext cx="3753000" cy="3267676"/>
          </a:xfrm>
          <a:noFill/>
        </p:spPr>
        <p:txBody>
          <a:bodyPr lIns="180000" tIns="180000" rIns="180000" bIns="72000"/>
          <a:lstStyle/>
          <a:p>
            <a:pPr lvl="0"/>
            <a:r>
              <a:rPr lang="nl-NL"/>
              <a:t>Tekststijl van het model bewerken</a:t>
            </a:r>
          </a:p>
        </p:txBody>
      </p:sp>
      <p:sp>
        <p:nvSpPr>
          <p:cNvPr id="5" name="Tijdelijke aanduiding voor tekst 4"/>
          <p:cNvSpPr>
            <a:spLocks noGrp="1"/>
          </p:cNvSpPr>
          <p:nvPr>
            <p:ph type="body" sz="quarter" idx="3"/>
          </p:nvPr>
        </p:nvSpPr>
        <p:spPr>
          <a:xfrm>
            <a:off x="4914900" y="2306037"/>
            <a:ext cx="3753000" cy="647228"/>
          </a:xfrm>
          <a:noFill/>
        </p:spPr>
        <p:txBody>
          <a:bodyPr lIns="180000" tIns="180000" rIns="180000" bIns="72000" anchor="b">
            <a:noAutofit/>
          </a:bodyPr>
          <a:lstStyle>
            <a:lvl1pPr marL="0" indent="0">
              <a:buNone/>
              <a:defRPr sz="1350" b="1"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914900" y="2953738"/>
            <a:ext cx="3754041" cy="3267676"/>
          </a:xfrm>
          <a:noFill/>
        </p:spPr>
        <p:txBody>
          <a:bodyPr lIns="180000" tIns="180000" rIns="180000" bIns="72000"/>
          <a:lstStyle/>
          <a:p>
            <a:pPr lvl="0"/>
            <a:r>
              <a:rPr lang="nl-NL"/>
              <a:t>Tekststijl van het model bewerken</a:t>
            </a:r>
          </a:p>
        </p:txBody>
      </p:sp>
      <p:sp>
        <p:nvSpPr>
          <p:cNvPr id="10" name="Titel 9"/>
          <p:cNvSpPr>
            <a:spLocks noGrp="1"/>
          </p:cNvSpPr>
          <p:nvPr>
            <p:ph type="title"/>
          </p:nvPr>
        </p:nvSpPr>
        <p:spPr/>
        <p:txBody>
          <a:bodyPr/>
          <a:lstStyle/>
          <a:p>
            <a:r>
              <a:rPr lang="nl-NL"/>
              <a:t>Klik om de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3983259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17965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44428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476250" y="3427414"/>
            <a:ext cx="3752850" cy="2793999"/>
          </a:xfrm>
        </p:spPr>
        <p:txBody>
          <a:bodyPr anchor="t" anchorCtr="0">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10" name="Tijdelijke aanduiding voor inhoud 9"/>
          <p:cNvSpPr>
            <a:spLocks noGrp="1"/>
          </p:cNvSpPr>
          <p:nvPr>
            <p:ph sz="quarter" idx="13"/>
          </p:nvPr>
        </p:nvSpPr>
        <p:spPr>
          <a:xfrm>
            <a:off x="4915941" y="1052513"/>
            <a:ext cx="3753000" cy="5168900"/>
          </a:xfrm>
        </p:spPr>
        <p:txBody>
          <a:bodyPr/>
          <a:lstStyle/>
          <a:p>
            <a:pPr lvl="0"/>
            <a:r>
              <a:rPr lang="nl-NL"/>
              <a:t>Tekststijl van het model bewerken</a:t>
            </a:r>
          </a:p>
        </p:txBody>
      </p:sp>
      <p:sp>
        <p:nvSpPr>
          <p:cNvPr id="3" name="Titel 2"/>
          <p:cNvSpPr>
            <a:spLocks noGrp="1"/>
          </p:cNvSpPr>
          <p:nvPr>
            <p:ph type="title"/>
          </p:nvPr>
        </p:nvSpPr>
        <p:spPr>
          <a:xfrm>
            <a:off x="476250" y="1052514"/>
            <a:ext cx="3752850" cy="948047"/>
          </a:xfrm>
        </p:spPr>
        <p:txBody>
          <a:bodyPr/>
          <a:lstStyle/>
          <a:p>
            <a:r>
              <a:rPr lang="nl-NL"/>
              <a:t>Klik om de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81443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476250" y="1052514"/>
            <a:ext cx="8192691" cy="4024800"/>
          </a:xfrm>
        </p:spPr>
        <p:txBody>
          <a:bodyPr anchor="b" anchorCtr="0">
            <a:normAutofit/>
          </a:bodyPr>
          <a:lstStyle>
            <a:lvl1pPr algn="l">
              <a:defRPr sz="6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476250" y="5077315"/>
            <a:ext cx="4095750" cy="1144098"/>
          </a:xfrm>
        </p:spPr>
        <p:txBody>
          <a:bodyPr lIns="162000" tIns="90000" rIns="90000">
            <a:normAutofit/>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64846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CE78A39A-4C99-4BCD-B018-36BE006FADB3}" type="datetime4">
              <a:rPr lang="nl-NL" smtClean="0"/>
              <a:pPr/>
              <a:t>13 juni 2023</a:t>
            </a:fld>
            <a:endParaRPr lang="nl-NL" dirty="0"/>
          </a:p>
        </p:txBody>
      </p:sp>
      <p:sp>
        <p:nvSpPr>
          <p:cNvPr id="12" name="Rectangle 6"/>
          <p:cNvSpPr>
            <a:spLocks noGrp="1" noChangeArrowheads="1"/>
          </p:cNvSpPr>
          <p:nvPr>
            <p:ph type="ftr" sz="quarter" idx="3"/>
          </p:nvPr>
        </p:nvSpPr>
        <p:spPr bwMode="auto">
          <a:xfrm>
            <a:off x="3635897"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Waterstaat</a:t>
            </a:r>
          </a:p>
        </p:txBody>
      </p:sp>
    </p:spTree>
    <p:extLst>
      <p:ext uri="{BB962C8B-B14F-4D97-AF65-F5344CB8AC3E}">
        <p14:creationId xmlns:p14="http://schemas.microsoft.com/office/powerpoint/2010/main" val="25105879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476250" y="1052514"/>
            <a:ext cx="8192691" cy="4024800"/>
          </a:xfrm>
        </p:spPr>
        <p:txBody>
          <a:bodyPr anchor="b" anchorCtr="0">
            <a:normAutofit/>
          </a:bodyPr>
          <a:lstStyle>
            <a:lvl1pPr algn="l">
              <a:defRPr sz="6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476250" y="5077315"/>
            <a:ext cx="4095750" cy="1144099"/>
          </a:xfrm>
        </p:spPr>
        <p:txBody>
          <a:bodyPr lIns="162000" tIns="90000">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758250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4572000" y="-1588"/>
            <a:ext cx="4572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750" dirty="0">
              <a:solidFill>
                <a:schemeClr val="bg1"/>
              </a:solidFill>
            </a:endParaRPr>
          </a:p>
        </p:txBody>
      </p:sp>
      <p:sp>
        <p:nvSpPr>
          <p:cNvPr id="6" name="Titel 5"/>
          <p:cNvSpPr>
            <a:spLocks noGrp="1"/>
          </p:cNvSpPr>
          <p:nvPr>
            <p:ph type="title"/>
          </p:nvPr>
        </p:nvSpPr>
        <p:spPr>
          <a:xfrm>
            <a:off x="476250" y="2636838"/>
            <a:ext cx="3752849" cy="1584324"/>
          </a:xfrm>
        </p:spPr>
        <p:txBody>
          <a:bodyPr anchor="ctr" anchorCtr="0"/>
          <a:lstStyle>
            <a:lvl1pPr>
              <a:defRPr sz="3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4915941" y="1066801"/>
            <a:ext cx="3753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9693544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6" name="Titel 5"/>
          <p:cNvSpPr>
            <a:spLocks noGrp="1"/>
          </p:cNvSpPr>
          <p:nvPr>
            <p:ph type="title"/>
          </p:nvPr>
        </p:nvSpPr>
        <p:spPr>
          <a:xfrm>
            <a:off x="476249" y="2636839"/>
            <a:ext cx="3753000" cy="1584324"/>
          </a:xfrm>
        </p:spPr>
        <p:txBody>
          <a:bodyPr anchor="ctr" anchorCtr="0"/>
          <a:lstStyle>
            <a:lvl1pPr>
              <a:defRPr sz="3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4914899" y="1052513"/>
            <a:ext cx="3753000" cy="5168900"/>
          </a:xfrm>
        </p:spPr>
        <p:txBody>
          <a:bodyPr anchor="ctr" anchorCtr="0"/>
          <a:lstStyle/>
          <a:p>
            <a:pPr lvl="0"/>
            <a:r>
              <a:rPr lang="nl-NL"/>
              <a:t>Tekststijl van het model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87503355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476250" y="3427413"/>
            <a:ext cx="3752850" cy="2794000"/>
          </a:xfrm>
        </p:spPr>
        <p:txBody>
          <a:bodyPr anchor="t" anchorCtr="0">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9" name="Titel 8"/>
          <p:cNvSpPr>
            <a:spLocks noGrp="1"/>
          </p:cNvSpPr>
          <p:nvPr>
            <p:ph type="title"/>
          </p:nvPr>
        </p:nvSpPr>
        <p:spPr>
          <a:xfrm>
            <a:off x="476250" y="1052514"/>
            <a:ext cx="3752850" cy="948047"/>
          </a:xfrm>
        </p:spPr>
        <p:txBody>
          <a:bodyPr/>
          <a:lstStyle/>
          <a:p>
            <a:r>
              <a:rPr lang="nl-NL"/>
              <a:t>Klik om de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4572000" y="-2381"/>
            <a:ext cx="4572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dirty="0"/>
              <a:t>Klik op het pictogram als u een afbeelding wilt toevoegen</a:t>
            </a:r>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60627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0" name="Tijdelijke aanduiding voor tekst 9"/>
          <p:cNvSpPr>
            <a:spLocks noGrp="1"/>
          </p:cNvSpPr>
          <p:nvPr>
            <p:ph type="body" sz="quarter" idx="15"/>
          </p:nvPr>
        </p:nvSpPr>
        <p:spPr>
          <a:xfrm>
            <a:off x="476250" y="2289601"/>
            <a:ext cx="3754041"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2" name="Titel 1"/>
          <p:cNvSpPr>
            <a:spLocks noGrp="1"/>
          </p:cNvSpPr>
          <p:nvPr>
            <p:ph type="title"/>
          </p:nvPr>
        </p:nvSpPr>
        <p:spPr>
          <a:xfrm>
            <a:off x="475654" y="1051201"/>
            <a:ext cx="3753446" cy="948047"/>
          </a:xfrm>
        </p:spPr>
        <p:txBody>
          <a:bodyPr/>
          <a:lstStyle>
            <a:lvl1pPr>
              <a:defRPr>
                <a:solidFill>
                  <a:schemeClr val="bg1"/>
                </a:solidFill>
              </a:defRPr>
            </a:lvl1pPr>
          </a:lstStyle>
          <a:p>
            <a:r>
              <a:rPr lang="nl-NL"/>
              <a:t>Klik om de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4572000" y="-2381"/>
            <a:ext cx="4572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dirty="0"/>
              <a:t>Klik op het pictogram als u een afbeelding wilt toevoegen</a:t>
            </a:r>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252540747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476250" y="2289601"/>
            <a:ext cx="3752850" cy="3931813"/>
          </a:xfrm>
        </p:spPr>
        <p:txBody>
          <a:bodyPr/>
          <a:lstStyle/>
          <a:p>
            <a:pPr lvl="0"/>
            <a:r>
              <a:rPr lang="nl-NL"/>
              <a:t>Tekststijl van het model bewerken</a:t>
            </a:r>
          </a:p>
        </p:txBody>
      </p:sp>
      <p:sp>
        <p:nvSpPr>
          <p:cNvPr id="2" name="Titel 1"/>
          <p:cNvSpPr>
            <a:spLocks noGrp="1"/>
          </p:cNvSpPr>
          <p:nvPr>
            <p:ph type="title"/>
          </p:nvPr>
        </p:nvSpPr>
        <p:spPr>
          <a:xfrm>
            <a:off x="476250" y="1051201"/>
            <a:ext cx="3752850" cy="948047"/>
          </a:xfrm>
        </p:spPr>
        <p:txBody>
          <a:bodyPr/>
          <a:lstStyle/>
          <a:p>
            <a:r>
              <a:rPr lang="nl-NL"/>
              <a:t>Klik om de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4572000" y="-2381"/>
            <a:ext cx="4572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dirty="0"/>
              <a:t>Klik op het pictogram als u een afbeelding wilt toevoegen</a:t>
            </a:r>
          </a:p>
        </p:txBody>
      </p:sp>
    </p:spTree>
    <p:extLst>
      <p:ext uri="{BB962C8B-B14F-4D97-AF65-F5344CB8AC3E}">
        <p14:creationId xmlns:p14="http://schemas.microsoft.com/office/powerpoint/2010/main" val="4322825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0"/>
            <a:ext cx="9144000" cy="19950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el 1"/>
          <p:cNvSpPr>
            <a:spLocks noGrp="1"/>
          </p:cNvSpPr>
          <p:nvPr>
            <p:ph type="title"/>
          </p:nvPr>
        </p:nvSpPr>
        <p:spPr>
          <a:xfrm>
            <a:off x="476250" y="1052513"/>
            <a:ext cx="8192691" cy="2374900"/>
          </a:xfrm>
        </p:spPr>
        <p:txBody>
          <a:bodyPr anchor="ctr" anchorCtr="0">
            <a:normAutofit/>
          </a:bodyPr>
          <a:lstStyle>
            <a:lvl1pPr>
              <a:defRPr sz="36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476250" y="3749488"/>
            <a:ext cx="8192691" cy="2471925"/>
          </a:xfrm>
        </p:spPr>
        <p:txBody>
          <a:bodyPr numCol="2" spcCol="468000"/>
          <a:lstStyle/>
          <a:p>
            <a:pPr lvl="0"/>
            <a:r>
              <a:rPr lang="nl-NL"/>
              <a:t>Tekststijl van het model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2962720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8"/>
            <a:ext cx="9144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el 1"/>
          <p:cNvSpPr>
            <a:spLocks noGrp="1"/>
          </p:cNvSpPr>
          <p:nvPr>
            <p:ph type="title"/>
          </p:nvPr>
        </p:nvSpPr>
        <p:spPr>
          <a:xfrm>
            <a:off x="476250" y="1052513"/>
            <a:ext cx="8192691" cy="2374900"/>
          </a:xfrm>
        </p:spPr>
        <p:txBody>
          <a:bodyPr anchor="ctr" anchorCtr="0">
            <a:normAutofit/>
          </a:bodyPr>
          <a:lstStyle>
            <a:lvl1pPr>
              <a:defRPr sz="36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476250" y="3749488"/>
            <a:ext cx="8192691"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76555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214438" algn="l"/>
              </a:tabLst>
              <a:defRPr>
                <a:solidFill>
                  <a:schemeClr val="bg1"/>
                </a:solidFill>
              </a:defRPr>
            </a:lvl1pPr>
          </a:lstStyle>
          <a:p>
            <a:r>
              <a:rPr lang="nl-NL" dirty="0"/>
              <a:t>Klik op het pictogram als u een afbeelding wilt toevoegen</a:t>
            </a:r>
          </a:p>
        </p:txBody>
      </p:sp>
      <p:sp>
        <p:nvSpPr>
          <p:cNvPr id="2" name="Titel 1"/>
          <p:cNvSpPr>
            <a:spLocks noGrp="1"/>
          </p:cNvSpPr>
          <p:nvPr>
            <p:ph type="title"/>
          </p:nvPr>
        </p:nvSpPr>
        <p:spPr>
          <a:xfrm>
            <a:off x="475654" y="3888001"/>
            <a:ext cx="3753446"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4915941" y="3888001"/>
            <a:ext cx="3753000" cy="2333413"/>
          </a:xfrm>
        </p:spPr>
        <p:txBody>
          <a:bodyPr tIns="50400" numCol="1" spcCol="468000" anchor="t" anchorCtr="0"/>
          <a:lstStyle/>
          <a:p>
            <a:pPr lvl="0"/>
            <a:r>
              <a:rPr lang="nl-NL"/>
              <a:t>Tekststijl van het model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5228774"/>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dirty="0"/>
              <a:t>Klik op het pictogram als u een afbeelding wilt toevoegen</a:t>
            </a:r>
          </a:p>
        </p:txBody>
      </p:sp>
      <p:sp>
        <p:nvSpPr>
          <p:cNvPr id="14" name="Tijdelijke aanduiding voor tekst 13"/>
          <p:cNvSpPr>
            <a:spLocks noGrp="1"/>
          </p:cNvSpPr>
          <p:nvPr>
            <p:ph type="body" sz="quarter" idx="13"/>
          </p:nvPr>
        </p:nvSpPr>
        <p:spPr>
          <a:xfrm>
            <a:off x="4914899" y="3888001"/>
            <a:ext cx="3753000" cy="2333413"/>
          </a:xfrm>
        </p:spPr>
        <p:txBody>
          <a:bodyPr tIns="50400" numCol="1" spcCol="468000" anchor="t" anchorCtr="0"/>
          <a:lstStyle/>
          <a:p>
            <a:pPr lvl="0"/>
            <a:r>
              <a:rPr lang="nl-NL"/>
              <a:t>Tekststijl van het model bewerken</a:t>
            </a:r>
          </a:p>
        </p:txBody>
      </p:sp>
      <p:sp>
        <p:nvSpPr>
          <p:cNvPr id="2" name="Titel 1"/>
          <p:cNvSpPr>
            <a:spLocks noGrp="1"/>
          </p:cNvSpPr>
          <p:nvPr>
            <p:ph type="title"/>
          </p:nvPr>
        </p:nvSpPr>
        <p:spPr>
          <a:xfrm>
            <a:off x="475654" y="3888001"/>
            <a:ext cx="3753446" cy="2333413"/>
          </a:xfrm>
        </p:spPr>
        <p:txBody>
          <a:bodyPr anchor="t" anchorCtr="0"/>
          <a:lstStyle/>
          <a:p>
            <a:r>
              <a:rPr lang="nl-NL"/>
              <a:t>Klik om de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203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B6B6BDDF-2A89-4039-BE8A-509CE46CCAE6}" type="datetime4">
              <a:rPr lang="nl-NL" smtClean="0"/>
              <a:pPr/>
              <a:t>13 juni 2023</a:t>
            </a:fld>
            <a:endParaRPr lang="nl-NL" dirty="0"/>
          </a:p>
        </p:txBody>
      </p:sp>
      <p:sp>
        <p:nvSpPr>
          <p:cNvPr id="8" name="Rectangle 6"/>
          <p:cNvSpPr>
            <a:spLocks noGrp="1" noChangeArrowheads="1"/>
          </p:cNvSpPr>
          <p:nvPr>
            <p:ph type="ftr" sz="quarter" idx="3"/>
          </p:nvPr>
        </p:nvSpPr>
        <p:spPr bwMode="auto">
          <a:xfrm>
            <a:off x="3635897"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Waterstaat</a:t>
            </a:r>
          </a:p>
        </p:txBody>
      </p:sp>
    </p:spTree>
    <p:extLst>
      <p:ext uri="{BB962C8B-B14F-4D97-AF65-F5344CB8AC3E}">
        <p14:creationId xmlns:p14="http://schemas.microsoft.com/office/powerpoint/2010/main" val="2318092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214438" algn="l"/>
              </a:tabLst>
              <a:defRPr>
                <a:solidFill>
                  <a:schemeClr val="bg1"/>
                </a:solidFill>
              </a:defRPr>
            </a:lvl1pPr>
          </a:lstStyle>
          <a:p>
            <a:r>
              <a:rPr lang="nl-NL" dirty="0"/>
              <a:t>Klik op het pictogram als u een afbeelding wilt toevoegen</a:t>
            </a:r>
          </a:p>
        </p:txBody>
      </p:sp>
      <p:sp>
        <p:nvSpPr>
          <p:cNvPr id="14" name="Tijdelijke aanduiding voor tekst 13"/>
          <p:cNvSpPr>
            <a:spLocks noGrp="1"/>
          </p:cNvSpPr>
          <p:nvPr>
            <p:ph type="body" sz="quarter" idx="13"/>
          </p:nvPr>
        </p:nvSpPr>
        <p:spPr>
          <a:xfrm>
            <a:off x="476250" y="3888001"/>
            <a:ext cx="8192691" cy="2333413"/>
          </a:xfrm>
        </p:spPr>
        <p:txBody>
          <a:bodyPr tIns="50400" numCol="2" spcCol="468000"/>
          <a:lstStyle/>
          <a:p>
            <a:pPr lvl="0"/>
            <a:r>
              <a:rPr lang="nl-NL"/>
              <a:t>Tekststijl van het model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13677107"/>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dirty="0"/>
              <a:t>Klik op het pictogram als u een afbeelding wilt toevoegen</a:t>
            </a:r>
          </a:p>
        </p:txBody>
      </p:sp>
      <p:sp>
        <p:nvSpPr>
          <p:cNvPr id="14" name="Tijdelijke aanduiding voor tekst 13"/>
          <p:cNvSpPr>
            <a:spLocks noGrp="1"/>
          </p:cNvSpPr>
          <p:nvPr>
            <p:ph type="body" sz="quarter" idx="13"/>
          </p:nvPr>
        </p:nvSpPr>
        <p:spPr>
          <a:xfrm>
            <a:off x="476250" y="3888001"/>
            <a:ext cx="8192691" cy="2333413"/>
          </a:xfrm>
        </p:spPr>
        <p:txBody>
          <a:bodyPr tIns="50400" numCol="2" spcCol="468000"/>
          <a:lstStyle/>
          <a:p>
            <a:pPr lvl="0"/>
            <a:r>
              <a:rPr lang="nl-NL"/>
              <a:t>Tekststijl van het model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52366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4"/>
            <a:ext cx="9144000" cy="3430587"/>
          </a:xfrm>
          <a:prstGeom prst="rect">
            <a:avLst/>
          </a:prstGeom>
          <a:noFill/>
        </p:spPr>
        <p:txBody>
          <a:bodyPr wrap="square" lIns="612000">
            <a:noAutofit/>
          </a:bodyPr>
          <a:lstStyle>
            <a:lvl1pPr>
              <a:buClr>
                <a:schemeClr val="bg2"/>
              </a:buClr>
              <a:defRPr>
                <a:solidFill>
                  <a:schemeClr val="bg1"/>
                </a:solidFill>
              </a:defRPr>
            </a:lvl1pPr>
          </a:lstStyle>
          <a:p>
            <a:r>
              <a:rPr lang="nl-NL" dirty="0"/>
              <a:t>Klik op het pictogram als u een afbeelding wilt toevoegen</a:t>
            </a:r>
          </a:p>
        </p:txBody>
      </p:sp>
      <p:sp>
        <p:nvSpPr>
          <p:cNvPr id="2" name="Titel 1"/>
          <p:cNvSpPr>
            <a:spLocks noGrp="1"/>
          </p:cNvSpPr>
          <p:nvPr>
            <p:ph type="title"/>
          </p:nvPr>
        </p:nvSpPr>
        <p:spPr>
          <a:xfrm>
            <a:off x="475200" y="1051200"/>
            <a:ext cx="8193287" cy="946800"/>
          </a:xfrm>
        </p:spPr>
        <p:txBody>
          <a:bodyPr/>
          <a:lstStyle>
            <a:lvl1pPr>
              <a:defRPr>
                <a:solidFill>
                  <a:schemeClr val="tx1"/>
                </a:solidFill>
              </a:defRPr>
            </a:lvl1pPr>
          </a:lstStyle>
          <a:p>
            <a:r>
              <a:rPr lang="nl-NL"/>
              <a:t>Klik om de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34961203"/>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4"/>
            <a:ext cx="9144000" cy="3430587"/>
          </a:xfrm>
          <a:prstGeom prst="rect">
            <a:avLst/>
          </a:prstGeom>
          <a:noFill/>
        </p:spPr>
        <p:txBody>
          <a:bodyPr wrap="square" lIns="612000">
            <a:noAutofit/>
          </a:bodyPr>
          <a:lstStyle/>
          <a:p>
            <a:r>
              <a:rPr lang="nl-NL" dirty="0"/>
              <a:t>Klik op het pictogram als u een afbeelding wilt toevoegen</a:t>
            </a:r>
          </a:p>
        </p:txBody>
      </p:sp>
      <p:sp>
        <p:nvSpPr>
          <p:cNvPr id="9" name="Titel 8"/>
          <p:cNvSpPr>
            <a:spLocks noGrp="1"/>
          </p:cNvSpPr>
          <p:nvPr>
            <p:ph type="title"/>
          </p:nvPr>
        </p:nvSpPr>
        <p:spPr>
          <a:xfrm>
            <a:off x="475654" y="1051200"/>
            <a:ext cx="8193287" cy="946800"/>
          </a:xfrm>
        </p:spPr>
        <p:txBody>
          <a:bodyPr/>
          <a:lstStyle/>
          <a:p>
            <a:r>
              <a:rPr lang="nl-NL"/>
              <a:t>Klik om de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456593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871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9144000" cy="576000"/>
          </a:xfrm>
          <a:solidFill>
            <a:schemeClr val="tx2"/>
          </a:solidFill>
        </p:spPr>
        <p:txBody>
          <a:bodyPr lIns="756000" anchor="ctr" anchorCtr="0">
            <a:noAutofit/>
          </a:bodyPr>
          <a:lstStyle>
            <a:lvl1pPr algn="l">
              <a:defRPr sz="24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9144000" cy="396000"/>
          </a:xfrm>
          <a:solidFill>
            <a:schemeClr val="bg1"/>
          </a:solidFill>
        </p:spPr>
        <p:txBody>
          <a:bodyPr lIns="756000" anchor="ctr" anchorCtr="0">
            <a:normAutofit/>
          </a:bodyPr>
          <a:lstStyle>
            <a:lvl1pPr marL="0" indent="0">
              <a:buNone/>
              <a:defRPr sz="1500" i="0">
                <a:solidFill>
                  <a:schemeClr val="tx1"/>
                </a:solidFill>
              </a:defRPr>
            </a:lvl1pPr>
            <a:lvl2pPr marL="234900" indent="0">
              <a:buNone/>
              <a:defRPr/>
            </a:lvl2pPr>
            <a:lvl3pPr marL="472500" indent="0">
              <a:buNone/>
              <a:defRPr/>
            </a:lvl3pPr>
            <a:lvl4pPr marL="707400" indent="0">
              <a:buNone/>
              <a:defRPr/>
            </a:lvl4pPr>
            <a:lvl5pPr marL="945000" indent="0">
              <a:buNone/>
              <a:defRPr/>
            </a:lvl5pPr>
          </a:lstStyle>
          <a:p>
            <a:pPr lvl="0"/>
            <a:r>
              <a:rPr lang="nl-NL"/>
              <a:t>Tekststijl van het model bewerken</a:t>
            </a:r>
          </a:p>
        </p:txBody>
      </p:sp>
    </p:spTree>
    <p:extLst>
      <p:ext uri="{BB962C8B-B14F-4D97-AF65-F5344CB8AC3E}">
        <p14:creationId xmlns:p14="http://schemas.microsoft.com/office/powerpoint/2010/main" val="3482875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p:nvPr>
        </p:nvSpPr>
        <p:spPr>
          <a:xfrm>
            <a:off x="476250" y="2276475"/>
            <a:ext cx="8192691" cy="3944938"/>
          </a:xfrm>
        </p:spPr>
        <p:txBody>
          <a:bodyPr/>
          <a:lstStyle/>
          <a:p>
            <a:pPr lvl="0"/>
            <a:r>
              <a:rPr lang="nl-NL"/>
              <a:t>Tekststijl van het model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92468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5969144" y="2276475"/>
            <a:ext cx="2700000" cy="3937000"/>
          </a:xfrm>
        </p:spPr>
        <p:txBody>
          <a:bodyPr/>
          <a:lstStyle>
            <a:lvl1pPr marL="0" indent="0">
              <a:buNone/>
              <a:defRPr sz="1500"/>
            </a:lvl1pPr>
            <a:lvl2pPr marL="234900" indent="0">
              <a:buNone/>
              <a:defRPr sz="1350"/>
            </a:lvl2pPr>
            <a:lvl3pPr marL="472500" indent="0">
              <a:buNone/>
              <a:defRPr sz="1200"/>
            </a:lvl3pPr>
            <a:lvl4pPr marL="707400" indent="0">
              <a:buNone/>
              <a:defRPr sz="1200"/>
            </a:lvl4pPr>
            <a:lvl5pPr marL="945000" indent="0">
              <a:buNone/>
              <a:defRPr/>
            </a:lvl5pPr>
          </a:lstStyle>
          <a:p>
            <a:pPr lvl="0"/>
            <a:r>
              <a:rPr lang="nl-NL"/>
              <a:t>Tekststijl van het model bewerken</a:t>
            </a:r>
          </a:p>
        </p:txBody>
      </p:sp>
      <p:sp>
        <p:nvSpPr>
          <p:cNvPr id="9" name="Tijdelijke aanduiding voor inhoud 8"/>
          <p:cNvSpPr>
            <a:spLocks noGrp="1"/>
          </p:cNvSpPr>
          <p:nvPr>
            <p:ph sz="quarter" idx="15"/>
          </p:nvPr>
        </p:nvSpPr>
        <p:spPr>
          <a:xfrm>
            <a:off x="476250" y="2276475"/>
            <a:ext cx="5384223" cy="3944938"/>
          </a:xfrm>
        </p:spPr>
        <p:txBody>
          <a:bodyPr/>
          <a:lstStyle/>
          <a:p>
            <a:pPr lvl="0"/>
            <a:r>
              <a:rPr lang="nl-NL"/>
              <a:t>Tekststijl van het model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678721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0" name="Tijdelijke aanduiding voor tekst 9"/>
          <p:cNvSpPr>
            <a:spLocks noGrp="1"/>
          </p:cNvSpPr>
          <p:nvPr>
            <p:ph type="body" sz="quarter" idx="14"/>
          </p:nvPr>
        </p:nvSpPr>
        <p:spPr>
          <a:xfrm>
            <a:off x="4912518" y="2289600"/>
            <a:ext cx="3753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2" name="Titel 1"/>
          <p:cNvSpPr>
            <a:spLocks noGrp="1"/>
          </p:cNvSpPr>
          <p:nvPr>
            <p:ph type="title"/>
          </p:nvPr>
        </p:nvSpPr>
        <p:spPr>
          <a:xfrm>
            <a:off x="4912518" y="1051201"/>
            <a:ext cx="3753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p:nvPr>
        </p:nvSpPr>
        <p:spPr>
          <a:xfrm>
            <a:off x="476250" y="1066800"/>
            <a:ext cx="3752850" cy="5154613"/>
          </a:xfrm>
        </p:spPr>
        <p:txBody>
          <a:bodyPr/>
          <a:lstStyle/>
          <a:p>
            <a:pPr lvl="0"/>
            <a:r>
              <a:rPr lang="nl-NL"/>
              <a:t>Tekststijl van het model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86040770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9144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el 1"/>
          <p:cNvSpPr>
            <a:spLocks noGrp="1"/>
          </p:cNvSpPr>
          <p:nvPr>
            <p:ph type="title" hasCustomPrompt="1"/>
          </p:nvPr>
        </p:nvSpPr>
        <p:spPr>
          <a:xfrm>
            <a:off x="476250" y="1875617"/>
            <a:ext cx="8192691" cy="1551796"/>
          </a:xfrm>
        </p:spPr>
        <p:txBody>
          <a:bodyPr anchor="ctr" anchorCtr="0">
            <a:normAutofit/>
          </a:bodyPr>
          <a:lstStyle>
            <a:lvl1pPr>
              <a:defRPr sz="36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3867565" y="3846022"/>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3867565" y="4639509"/>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3867565" y="5405528"/>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408586" y="3921366"/>
            <a:ext cx="405902" cy="54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22" name="Tijdelijke aanduiding voor afbeelding 3"/>
          <p:cNvSpPr>
            <a:spLocks noGrp="1" noChangeAspect="1"/>
          </p:cNvSpPr>
          <p:nvPr>
            <p:ph type="pic" sz="quarter" idx="20"/>
          </p:nvPr>
        </p:nvSpPr>
        <p:spPr>
          <a:xfrm>
            <a:off x="3408586" y="4707382"/>
            <a:ext cx="405902" cy="540000"/>
          </a:xfrm>
          <a:blipFill>
            <a:blip r:embed="rId3"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23" name="Tijdelijke aanduiding voor afbeelding 3"/>
          <p:cNvSpPr>
            <a:spLocks noGrp="1" noChangeAspect="1"/>
          </p:cNvSpPr>
          <p:nvPr>
            <p:ph type="pic" sz="quarter" idx="21"/>
          </p:nvPr>
        </p:nvSpPr>
        <p:spPr>
          <a:xfrm>
            <a:off x="3408586" y="5480872"/>
            <a:ext cx="405902" cy="540000"/>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1682750"/>
          </a:xfrm>
          <a:prstGeom prst="rect">
            <a:avLst/>
          </a:prstGeom>
        </p:spPr>
      </p:pic>
    </p:spTree>
    <p:extLst>
      <p:ext uri="{BB962C8B-B14F-4D97-AF65-F5344CB8AC3E}">
        <p14:creationId xmlns:p14="http://schemas.microsoft.com/office/powerpoint/2010/main" val="24045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sz="half" idx="1"/>
          </p:nvPr>
        </p:nvSpPr>
        <p:spPr>
          <a:xfrm>
            <a:off x="466726" y="2068513"/>
            <a:ext cx="4124325" cy="413861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743451" y="2068513"/>
            <a:ext cx="4124325" cy="413861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fld id="{A31DF2BC-8A43-4914-9A84-B7BDC8E802FB}" type="datetime4">
              <a:rPr lang="nl-NL" smtClean="0"/>
              <a:pPr/>
              <a:t>13 juni 2023</a:t>
            </a:fld>
            <a:endParaRPr lang="nl-NL" dirty="0"/>
          </a:p>
        </p:txBody>
      </p:sp>
      <p:sp>
        <p:nvSpPr>
          <p:cNvPr id="9" name="Rectangle 6"/>
          <p:cNvSpPr>
            <a:spLocks noGrp="1" noChangeArrowheads="1"/>
          </p:cNvSpPr>
          <p:nvPr>
            <p:ph type="ftr" sz="quarter" idx="3"/>
          </p:nvPr>
        </p:nvSpPr>
        <p:spPr bwMode="auto">
          <a:xfrm>
            <a:off x="3635897"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Waterstaat</a:t>
            </a:r>
          </a:p>
        </p:txBody>
      </p:sp>
    </p:spTree>
    <p:extLst>
      <p:ext uri="{BB962C8B-B14F-4D97-AF65-F5344CB8AC3E}">
        <p14:creationId xmlns:p14="http://schemas.microsoft.com/office/powerpoint/2010/main" val="13886909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124653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457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el 1"/>
          <p:cNvSpPr>
            <a:spLocks noGrp="1"/>
          </p:cNvSpPr>
          <p:nvPr>
            <p:ph type="title" hasCustomPrompt="1"/>
          </p:nvPr>
        </p:nvSpPr>
        <p:spPr>
          <a:xfrm>
            <a:off x="476250" y="2565400"/>
            <a:ext cx="3752850" cy="1727200"/>
          </a:xfrm>
        </p:spPr>
        <p:txBody>
          <a:bodyPr anchor="ctr" anchorCtr="0">
            <a:normAutofit/>
          </a:bodyPr>
          <a:lstStyle>
            <a:lvl1pPr>
              <a:defRPr sz="36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382214" y="2286000"/>
            <a:ext cx="3286727"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382214" y="3079487"/>
            <a:ext cx="3286727"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382214" y="3845506"/>
            <a:ext cx="3286727"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923235" y="2361344"/>
            <a:ext cx="405902" cy="54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22" name="Tijdelijke aanduiding voor afbeelding 3"/>
          <p:cNvSpPr>
            <a:spLocks noGrp="1" noChangeAspect="1"/>
          </p:cNvSpPr>
          <p:nvPr>
            <p:ph type="pic" sz="quarter" idx="20"/>
          </p:nvPr>
        </p:nvSpPr>
        <p:spPr>
          <a:xfrm>
            <a:off x="4923235" y="3147360"/>
            <a:ext cx="405902" cy="540000"/>
          </a:xfrm>
          <a:blipFill>
            <a:blip r:embed="rId3"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23" name="Tijdelijke aanduiding voor afbeelding 3"/>
          <p:cNvSpPr>
            <a:spLocks noGrp="1" noChangeAspect="1"/>
          </p:cNvSpPr>
          <p:nvPr>
            <p:ph type="pic" sz="quarter" idx="21"/>
          </p:nvPr>
        </p:nvSpPr>
        <p:spPr>
          <a:xfrm>
            <a:off x="4923235" y="3920850"/>
            <a:ext cx="405902" cy="540000"/>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1682750"/>
          </a:xfrm>
          <a:prstGeom prst="rect">
            <a:avLst/>
          </a:prstGeom>
        </p:spPr>
      </p:pic>
    </p:spTree>
    <p:extLst>
      <p:ext uri="{BB962C8B-B14F-4D97-AF65-F5344CB8AC3E}">
        <p14:creationId xmlns:p14="http://schemas.microsoft.com/office/powerpoint/2010/main" val="20311505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76250" y="1875618"/>
            <a:ext cx="8192691" cy="1551795"/>
          </a:xfrm>
        </p:spPr>
        <p:txBody>
          <a:bodyPr anchor="ctr" anchorCtr="0">
            <a:normAutofit/>
          </a:bodyPr>
          <a:lstStyle>
            <a:lvl1pPr>
              <a:defRPr sz="36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3168235" y="3846022"/>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3168235" y="4639509"/>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3168235" y="5405528"/>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2709256" y="3921366"/>
            <a:ext cx="405902" cy="54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22" name="Tijdelijke aanduiding voor afbeelding 3"/>
          <p:cNvSpPr>
            <a:spLocks noGrp="1" noChangeAspect="1"/>
          </p:cNvSpPr>
          <p:nvPr>
            <p:ph type="pic" sz="quarter" idx="20"/>
          </p:nvPr>
        </p:nvSpPr>
        <p:spPr>
          <a:xfrm>
            <a:off x="2709256" y="4707382"/>
            <a:ext cx="405902" cy="540000"/>
          </a:xfrm>
          <a:blipFill>
            <a:blip r:embed="rId3"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23" name="Tijdelijke aanduiding voor afbeelding 3"/>
          <p:cNvSpPr>
            <a:spLocks noGrp="1" noChangeAspect="1"/>
          </p:cNvSpPr>
          <p:nvPr>
            <p:ph type="pic" sz="quarter" idx="21"/>
          </p:nvPr>
        </p:nvSpPr>
        <p:spPr>
          <a:xfrm>
            <a:off x="2709256" y="5480872"/>
            <a:ext cx="405902" cy="540000"/>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dirty="0"/>
              <a:t>Klik op het pictogram als u een afbeelding wilt toevoegen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1682750"/>
          </a:xfrm>
          <a:prstGeom prst="rect">
            <a:avLst/>
          </a:prstGeom>
        </p:spPr>
      </p:pic>
    </p:spTree>
    <p:extLst>
      <p:ext uri="{BB962C8B-B14F-4D97-AF65-F5344CB8AC3E}">
        <p14:creationId xmlns:p14="http://schemas.microsoft.com/office/powerpoint/2010/main" val="706536153"/>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4915941" y="1882800"/>
            <a:ext cx="3753000" cy="2336400"/>
          </a:xfrm>
        </p:spPr>
        <p:txBody>
          <a:bodyPr tIns="90000" bIns="90000" anchor="b">
            <a:normAutofit/>
          </a:bodyPr>
          <a:lstStyle>
            <a:lvl1pPr algn="l">
              <a:defRPr sz="27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4915941" y="4215600"/>
            <a:ext cx="3753000" cy="1339200"/>
          </a:xfrm>
        </p:spPr>
        <p:txBody>
          <a:bodyPr lIns="104400" tIns="90000" rIns="90000" bIns="4680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289" y="0"/>
            <a:ext cx="9144000" cy="1682750"/>
          </a:xfrm>
          <a:prstGeom prst="rect">
            <a:avLst/>
          </a:prstGeom>
        </p:spPr>
      </p:pic>
      <p:pic>
        <p:nvPicPr>
          <p:cNvPr id="6" name="Afbeelding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2" y="0"/>
            <a:ext cx="9136958" cy="1681200"/>
          </a:xfrm>
          <a:prstGeom prst="rect">
            <a:avLst/>
          </a:prstGeom>
        </p:spPr>
      </p:pic>
    </p:spTree>
    <p:extLst>
      <p:ext uri="{BB962C8B-B14F-4D97-AF65-F5344CB8AC3E}">
        <p14:creationId xmlns:p14="http://schemas.microsoft.com/office/powerpoint/2010/main" val="37167984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0922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3" name="Afbeelding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
        <p:nvSpPr>
          <p:cNvPr id="24" name="Tijdelijke aanduiding voor tekst 16"/>
          <p:cNvSpPr>
            <a:spLocks noGrp="1"/>
          </p:cNvSpPr>
          <p:nvPr>
            <p:ph type="body" sz="quarter" idx="21" hasCustomPrompt="1"/>
          </p:nvPr>
        </p:nvSpPr>
        <p:spPr>
          <a:xfrm>
            <a:off x="4914900" y="5832053"/>
            <a:ext cx="3753000" cy="389360"/>
          </a:xfrm>
        </p:spPr>
        <p:txBody>
          <a:bodyPr lIns="118800" anchor="b" anchorCtr="0">
            <a:noAutofit/>
          </a:bodyPr>
          <a:lstStyle>
            <a:lvl1pPr marL="0" indent="0">
              <a:buNone/>
              <a:defRPr sz="120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4914900" y="1885467"/>
            <a:ext cx="3753000" cy="2336400"/>
          </a:xfrm>
        </p:spPr>
        <p:txBody>
          <a:bodyPr tIns="90000" bIns="90000" anchor="b">
            <a:normAutofit/>
          </a:bodyPr>
          <a:lstStyle>
            <a:lvl1pPr algn="l">
              <a:defRPr sz="27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4914900" y="4218267"/>
            <a:ext cx="3753000" cy="1613786"/>
          </a:xfrm>
        </p:spPr>
        <p:txBody>
          <a:bodyPr lIns="104400" tIns="90000" rIns="90000" bIns="4680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1" y="0"/>
            <a:ext cx="4574381"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4" name="Afbeelding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42" y="0"/>
            <a:ext cx="9136958" cy="1681200"/>
          </a:xfrm>
          <a:prstGeom prst="rect">
            <a:avLst/>
          </a:prstGeom>
        </p:spPr>
      </p:pic>
    </p:spTree>
    <p:extLst>
      <p:ext uri="{BB962C8B-B14F-4D97-AF65-F5344CB8AC3E}">
        <p14:creationId xmlns:p14="http://schemas.microsoft.com/office/powerpoint/2010/main" val="11478861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476011" y="3427413"/>
            <a:ext cx="8192930" cy="1726479"/>
          </a:xfrm>
        </p:spPr>
        <p:txBody>
          <a:bodyPr lIns="57600" tIns="90000" bIns="90000" anchor="b">
            <a:normAutofit/>
          </a:bodyPr>
          <a:lstStyle>
            <a:lvl1pPr algn="l">
              <a:defRPr sz="2700" b="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476011" y="5162401"/>
            <a:ext cx="8192930" cy="664319"/>
          </a:xfrm>
        </p:spPr>
        <p:txBody>
          <a:bodyPr lIns="72000" tIns="90000">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17" name="Tijdelijke aanduiding voor tekst 16"/>
          <p:cNvSpPr>
            <a:spLocks noGrp="1"/>
          </p:cNvSpPr>
          <p:nvPr>
            <p:ph type="body" sz="quarter" idx="10" hasCustomPrompt="1"/>
          </p:nvPr>
        </p:nvSpPr>
        <p:spPr>
          <a:xfrm>
            <a:off x="475059" y="5829386"/>
            <a:ext cx="3854054" cy="389360"/>
          </a:xfrm>
        </p:spPr>
        <p:txBody>
          <a:bodyPr lIns="86400" anchor="b" anchorCtr="0">
            <a:noAutofit/>
          </a:bodyPr>
          <a:lstStyle>
            <a:lvl1pPr marL="0" indent="0" algn="l">
              <a:buNone/>
              <a:defRPr sz="120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9144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3" name="Afbeelding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2" y="0"/>
            <a:ext cx="9136958" cy="1681200"/>
          </a:xfrm>
          <a:prstGeom prst="rect">
            <a:avLst/>
          </a:prstGeom>
        </p:spPr>
      </p:pic>
    </p:spTree>
    <p:extLst>
      <p:ext uri="{BB962C8B-B14F-4D97-AF65-F5344CB8AC3E}">
        <p14:creationId xmlns:p14="http://schemas.microsoft.com/office/powerpoint/2010/main" val="34502446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Afbeelding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4917132" y="3427413"/>
            <a:ext cx="3753000" cy="2404640"/>
          </a:xfrm>
        </p:spPr>
        <p:txBody>
          <a:bodyPr lIns="104400" tIns="90000" rIns="90000" bIns="4680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25" name="Tijdelijke aanduiding voor tekst 16"/>
          <p:cNvSpPr>
            <a:spLocks noGrp="1"/>
          </p:cNvSpPr>
          <p:nvPr>
            <p:ph type="body" sz="quarter" idx="21" hasCustomPrompt="1"/>
          </p:nvPr>
        </p:nvSpPr>
        <p:spPr>
          <a:xfrm>
            <a:off x="4914900" y="5832053"/>
            <a:ext cx="3753000" cy="389360"/>
          </a:xfrm>
        </p:spPr>
        <p:txBody>
          <a:bodyPr lIns="118800" anchor="b" anchorCtr="0">
            <a:noAutofit/>
          </a:bodyPr>
          <a:lstStyle>
            <a:lvl1pPr marL="0" indent="0">
              <a:buNone/>
              <a:defRPr sz="120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sp>
        <p:nvSpPr>
          <p:cNvPr id="21" name="Titel 1"/>
          <p:cNvSpPr>
            <a:spLocks noGrp="1"/>
          </p:cNvSpPr>
          <p:nvPr>
            <p:ph type="ctrTitle"/>
          </p:nvPr>
        </p:nvSpPr>
        <p:spPr>
          <a:xfrm>
            <a:off x="4915941" y="2024063"/>
            <a:ext cx="3753000" cy="1403350"/>
          </a:xfrm>
        </p:spPr>
        <p:txBody>
          <a:bodyPr tIns="90000" bIns="90000" anchor="b">
            <a:normAutofit/>
          </a:bodyPr>
          <a:lstStyle>
            <a:lvl1pPr algn="l">
              <a:defRPr sz="2700">
                <a:solidFill>
                  <a:schemeClr val="bg1"/>
                </a:solidFill>
              </a:defRPr>
            </a:lvl1pPr>
          </a:lstStyle>
          <a:p>
            <a:r>
              <a:rPr lang="nl-NL"/>
              <a:t>Klik om de stijl te bewerken</a:t>
            </a:r>
            <a:endParaRPr lang="nl-NL" dirty="0"/>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1682750"/>
          </a:xfrm>
          <a:prstGeom prst="rect">
            <a:avLst/>
          </a:prstGeom>
        </p:spPr>
      </p:pic>
      <p:pic>
        <p:nvPicPr>
          <p:cNvPr id="12" name="Afbeelding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42" y="0"/>
            <a:ext cx="9136958" cy="1681200"/>
          </a:xfrm>
          <a:prstGeom prst="rect">
            <a:avLst/>
          </a:prstGeom>
        </p:spPr>
      </p:pic>
    </p:spTree>
    <p:extLst>
      <p:ext uri="{BB962C8B-B14F-4D97-AF65-F5344CB8AC3E}">
        <p14:creationId xmlns:p14="http://schemas.microsoft.com/office/powerpoint/2010/main" val="12484337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9144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p:nvPr>
        </p:nvSpPr>
        <p:spPr>
          <a:xfrm>
            <a:off x="476250" y="1879601"/>
            <a:ext cx="8192691" cy="1547813"/>
          </a:xfrm>
        </p:spPr>
        <p:txBody>
          <a:bodyPr anchor="ctr" anchorCtr="0">
            <a:normAutofit/>
          </a:bodyPr>
          <a:lstStyle>
            <a:lvl1pPr>
              <a:defRPr sz="3600">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476250" y="3749487"/>
            <a:ext cx="8193882" cy="2077232"/>
          </a:xfrm>
        </p:spPr>
        <p:txBody>
          <a:bodyPr lIns="104400" tIns="90000" rIns="90000" bIns="4680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10" name="Tijdelijke aanduiding voor tekst 16"/>
          <p:cNvSpPr>
            <a:spLocks noGrp="1"/>
          </p:cNvSpPr>
          <p:nvPr>
            <p:ph type="body" sz="quarter" idx="10" hasCustomPrompt="1"/>
          </p:nvPr>
        </p:nvSpPr>
        <p:spPr>
          <a:xfrm>
            <a:off x="475059" y="5829386"/>
            <a:ext cx="3754041" cy="389360"/>
          </a:xfrm>
        </p:spPr>
        <p:txBody>
          <a:bodyPr lIns="86400" anchor="b" anchorCtr="0">
            <a:noAutofit/>
          </a:bodyPr>
          <a:lstStyle>
            <a:lvl1pPr marL="0" indent="0" algn="l">
              <a:buNone/>
              <a:defRPr sz="120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1682750"/>
          </a:xfrm>
          <a:prstGeom prst="rect">
            <a:avLst/>
          </a:prstGeom>
        </p:spPr>
      </p:pic>
      <p:pic>
        <p:nvPicPr>
          <p:cNvPr id="11" name="Afbeelding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42" y="0"/>
            <a:ext cx="9136958" cy="1681200"/>
          </a:xfrm>
          <a:prstGeom prst="rect">
            <a:avLst/>
          </a:prstGeom>
        </p:spPr>
      </p:pic>
    </p:spTree>
    <p:extLst>
      <p:ext uri="{BB962C8B-B14F-4D97-AF65-F5344CB8AC3E}">
        <p14:creationId xmlns:p14="http://schemas.microsoft.com/office/powerpoint/2010/main" val="1513585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0" name="Titel 1"/>
          <p:cNvSpPr>
            <a:spLocks noGrp="1"/>
          </p:cNvSpPr>
          <p:nvPr>
            <p:ph type="title"/>
          </p:nvPr>
        </p:nvSpPr>
        <p:spPr>
          <a:xfrm>
            <a:off x="476249" y="2636839"/>
            <a:ext cx="3752851" cy="1584325"/>
          </a:xfrm>
        </p:spPr>
        <p:txBody>
          <a:bodyPr anchor="ctr" anchorCtr="0">
            <a:normAutofit/>
          </a:bodyPr>
          <a:lstStyle>
            <a:lvl1pPr algn="r">
              <a:defRPr sz="27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5843799" y="916926"/>
            <a:ext cx="2825142"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Tekststijl van het model bewerken</a:t>
            </a:r>
          </a:p>
        </p:txBody>
      </p:sp>
      <p:sp>
        <p:nvSpPr>
          <p:cNvPr id="14" name="Tijdelijke aanduiding voor tekst 4"/>
          <p:cNvSpPr>
            <a:spLocks noGrp="1"/>
          </p:cNvSpPr>
          <p:nvPr>
            <p:ph type="body" sz="quarter" idx="16"/>
          </p:nvPr>
        </p:nvSpPr>
        <p:spPr>
          <a:xfrm>
            <a:off x="5843799" y="2061911"/>
            <a:ext cx="2825142"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Tekststijl van het model bewerken</a:t>
            </a:r>
          </a:p>
        </p:txBody>
      </p:sp>
      <p:sp>
        <p:nvSpPr>
          <p:cNvPr id="15" name="Tijdelijke aanduiding voor tekst 4"/>
          <p:cNvSpPr>
            <a:spLocks noGrp="1"/>
          </p:cNvSpPr>
          <p:nvPr>
            <p:ph type="body" sz="quarter" idx="17"/>
          </p:nvPr>
        </p:nvSpPr>
        <p:spPr>
          <a:xfrm>
            <a:off x="5843799" y="3211200"/>
            <a:ext cx="2825142"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Tekststijl van het model bewerken</a:t>
            </a:r>
          </a:p>
        </p:txBody>
      </p:sp>
      <p:sp>
        <p:nvSpPr>
          <p:cNvPr id="16" name="Tijdelijke aanduiding voor tekst 4"/>
          <p:cNvSpPr>
            <a:spLocks noGrp="1"/>
          </p:cNvSpPr>
          <p:nvPr>
            <p:ph type="body" sz="quarter" idx="18"/>
          </p:nvPr>
        </p:nvSpPr>
        <p:spPr>
          <a:xfrm>
            <a:off x="5843799" y="4352400"/>
            <a:ext cx="2825142"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Tekststijl van het model bewerken</a:t>
            </a:r>
          </a:p>
        </p:txBody>
      </p:sp>
      <p:sp>
        <p:nvSpPr>
          <p:cNvPr id="17" name="Tijdelijke aanduiding voor tekst 4"/>
          <p:cNvSpPr>
            <a:spLocks noGrp="1"/>
          </p:cNvSpPr>
          <p:nvPr>
            <p:ph type="body" sz="quarter" idx="19"/>
          </p:nvPr>
        </p:nvSpPr>
        <p:spPr>
          <a:xfrm>
            <a:off x="5843799" y="5497200"/>
            <a:ext cx="2825142"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Tekststijl van het model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4814046" y="998446"/>
            <a:ext cx="1029754"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4814046" y="2143675"/>
            <a:ext cx="1029754"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4814046" y="3288904"/>
            <a:ext cx="1029754"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4814046" y="4434133"/>
            <a:ext cx="1029754"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4814046" y="5579362"/>
            <a:ext cx="1029754" cy="817563"/>
          </a:xfrm>
        </p:spPr>
        <p:txBody>
          <a:bodyPr bIns="46800" anchor="b" anchorCtr="0">
            <a:normAutofit/>
          </a:bodyPr>
          <a:lstStyle>
            <a:lvl1pPr marL="0" indent="0" algn="r">
              <a:buNone/>
              <a:defRPr sz="36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150267756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2060848"/>
            <a:ext cx="4040188"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457200" y="2852937"/>
            <a:ext cx="4040188" cy="32732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4645026" y="2060848"/>
            <a:ext cx="4041775"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p:nvPr>
        </p:nvSpPr>
        <p:spPr>
          <a:xfrm>
            <a:off x="4645026" y="2852937"/>
            <a:ext cx="4041775" cy="32732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fld id="{166882B7-EDFC-4F48-8AF5-E70F44ED6812}" type="datetime4">
              <a:rPr lang="nl-NL" smtClean="0"/>
              <a:pPr/>
              <a:t>13 juni 2023</a:t>
            </a:fld>
            <a:endParaRPr lang="nl-NL" dirty="0"/>
          </a:p>
        </p:txBody>
      </p:sp>
      <p:sp>
        <p:nvSpPr>
          <p:cNvPr id="12" name="Titel 1"/>
          <p:cNvSpPr>
            <a:spLocks noGrp="1"/>
          </p:cNvSpPr>
          <p:nvPr>
            <p:ph type="title"/>
          </p:nvPr>
        </p:nvSpPr>
        <p:spPr>
          <a:xfrm>
            <a:off x="466726" y="1340770"/>
            <a:ext cx="8281739" cy="492125"/>
          </a:xfrm>
        </p:spPr>
        <p:txBody>
          <a:bodyPr/>
          <a:lstStyle/>
          <a:p>
            <a:r>
              <a:rPr lang="nl-NL" dirty="0"/>
              <a:t>Klik om de stijl te bewerken</a:t>
            </a:r>
          </a:p>
        </p:txBody>
      </p:sp>
      <p:sp>
        <p:nvSpPr>
          <p:cNvPr id="11" name="Rectangle 6"/>
          <p:cNvSpPr>
            <a:spLocks noGrp="1" noChangeArrowheads="1"/>
          </p:cNvSpPr>
          <p:nvPr>
            <p:ph type="ftr" sz="quarter" idx="13"/>
          </p:nvPr>
        </p:nvSpPr>
        <p:spPr bwMode="auto">
          <a:xfrm>
            <a:off x="3635897"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Waterstaat</a:t>
            </a:r>
          </a:p>
        </p:txBody>
      </p:sp>
    </p:spTree>
    <p:extLst>
      <p:ext uri="{BB962C8B-B14F-4D97-AF65-F5344CB8AC3E}">
        <p14:creationId xmlns:p14="http://schemas.microsoft.com/office/powerpoint/2010/main" val="4566717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1" name="Tijdelijke aanduiding voor tekst 11"/>
          <p:cNvSpPr>
            <a:spLocks noGrp="1"/>
          </p:cNvSpPr>
          <p:nvPr>
            <p:ph type="body" sz="quarter" idx="13"/>
          </p:nvPr>
        </p:nvSpPr>
        <p:spPr>
          <a:xfrm>
            <a:off x="4914900" y="2289601"/>
            <a:ext cx="3753000" cy="3931813"/>
          </a:xfrm>
        </p:spPr>
        <p:txBody>
          <a:bodyPr/>
          <a:lstStyle>
            <a:lvl1pPr marL="342900" indent="-342900">
              <a:buClr>
                <a:schemeClr val="bg1"/>
              </a:buClr>
              <a:buFont typeface="+mj-lt"/>
              <a:buAutoNum type="arabicPeriod"/>
              <a:defRPr>
                <a:solidFill>
                  <a:schemeClr val="bg1"/>
                </a:solidFill>
              </a:defRPr>
            </a:lvl1pPr>
            <a:lvl2pPr marL="513000" indent="-162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Tekststijl van het model bewerken</a:t>
            </a:r>
          </a:p>
        </p:txBody>
      </p:sp>
      <p:sp>
        <p:nvSpPr>
          <p:cNvPr id="6" name="Titel 5"/>
          <p:cNvSpPr>
            <a:spLocks noGrp="1"/>
          </p:cNvSpPr>
          <p:nvPr>
            <p:ph type="title"/>
          </p:nvPr>
        </p:nvSpPr>
        <p:spPr>
          <a:xfrm>
            <a:off x="4914900" y="1051201"/>
            <a:ext cx="3753000" cy="948047"/>
          </a:xfrm>
        </p:spPr>
        <p:txBody>
          <a:bodyPr/>
          <a:lstStyle>
            <a:lvl1pPr>
              <a:defRPr>
                <a:solidFill>
                  <a:schemeClr val="bg1"/>
                </a:solidFill>
              </a:defRPr>
            </a:lvl1pPr>
          </a:lstStyle>
          <a:p>
            <a:r>
              <a:rPr lang="nl-NL"/>
              <a:t>Klik om de stijl te bewerken</a:t>
            </a:r>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457368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3562859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p:nvPr>
        </p:nvSpPr>
        <p:spPr>
          <a:xfrm>
            <a:off x="476249" y="2636838"/>
            <a:ext cx="3752851" cy="1584325"/>
          </a:xfrm>
        </p:spPr>
        <p:txBody>
          <a:bodyPr anchor="b">
            <a:normAutofit/>
          </a:bodyPr>
          <a:lstStyle>
            <a:lvl1pPr algn="r">
              <a:defRPr sz="27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476249" y="4221163"/>
            <a:ext cx="3752851" cy="2000251"/>
          </a:xfrm>
        </p:spPr>
        <p:txBody>
          <a:bodyPr tIns="90000" rIns="100800"/>
          <a:lstStyle>
            <a:lvl1pPr marL="0" indent="0" algn="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9" name="Tijdelijke aanduiding voor tekst 8"/>
          <p:cNvSpPr>
            <a:spLocks noGrp="1"/>
          </p:cNvSpPr>
          <p:nvPr>
            <p:ph type="body" sz="quarter" idx="13" hasCustomPrompt="1"/>
          </p:nvPr>
        </p:nvSpPr>
        <p:spPr>
          <a:xfrm>
            <a:off x="476249" y="1171575"/>
            <a:ext cx="3752851" cy="1463674"/>
          </a:xfrm>
        </p:spPr>
        <p:txBody>
          <a:bodyPr rIns="0" anchor="b" anchorCtr="0">
            <a:normAutofit/>
          </a:bodyPr>
          <a:lstStyle>
            <a:lvl1pPr marL="0" indent="0" algn="r">
              <a:buNone/>
              <a:defRPr sz="7200" b="1" i="0">
                <a:solidFill>
                  <a:schemeClr val="bg1"/>
                </a:solidFill>
              </a:defRPr>
            </a:lvl1pPr>
            <a:lvl2pPr marL="234900" indent="0" algn="r">
              <a:buNone/>
              <a:defRPr/>
            </a:lvl2pPr>
            <a:lvl3pPr marL="472500" indent="0" algn="r">
              <a:buNone/>
              <a:defRPr/>
            </a:lvl3pPr>
            <a:lvl4pPr marL="707400" indent="0" algn="r">
              <a:buNone/>
              <a:defRPr/>
            </a:lvl4pPr>
            <a:lvl5pPr marL="945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43121392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76250" y="2276475"/>
            <a:ext cx="3919538" cy="3944938"/>
          </a:xfrm>
        </p:spPr>
        <p:txBody>
          <a:bodyPr/>
          <a:lstStyle/>
          <a:p>
            <a:pPr lvl="0"/>
            <a:r>
              <a:rPr lang="nl-NL"/>
              <a:t>Tekststijl van het model bewerken</a:t>
            </a:r>
          </a:p>
        </p:txBody>
      </p:sp>
      <p:sp>
        <p:nvSpPr>
          <p:cNvPr id="4" name="Tijdelijke aanduiding voor inhoud 3"/>
          <p:cNvSpPr>
            <a:spLocks noGrp="1"/>
          </p:cNvSpPr>
          <p:nvPr>
            <p:ph sz="half" idx="2"/>
          </p:nvPr>
        </p:nvSpPr>
        <p:spPr>
          <a:xfrm>
            <a:off x="4914899" y="2276475"/>
            <a:ext cx="3753000" cy="3944938"/>
          </a:xfrm>
        </p:spPr>
        <p:txBody>
          <a:bodyPr/>
          <a:lstStyle/>
          <a:p>
            <a:pPr lvl="0"/>
            <a:r>
              <a:rPr lang="nl-NL"/>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42651501"/>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76251" y="2306037"/>
            <a:ext cx="3753000" cy="648000"/>
          </a:xfrm>
          <a:noFill/>
        </p:spPr>
        <p:txBody>
          <a:bodyPr lIns="180000" tIns="180000" rIns="180000" bIns="72000" anchor="b">
            <a:noAutofit/>
          </a:bodyPr>
          <a:lstStyle>
            <a:lvl1pPr marL="0" indent="0">
              <a:buNone/>
              <a:defRPr sz="1350" b="1"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476251" y="2953738"/>
            <a:ext cx="3753000" cy="3267676"/>
          </a:xfrm>
          <a:noFill/>
        </p:spPr>
        <p:txBody>
          <a:bodyPr lIns="180000" tIns="180000" rIns="180000" bIns="72000"/>
          <a:lstStyle/>
          <a:p>
            <a:pPr lvl="0"/>
            <a:r>
              <a:rPr lang="nl-NL"/>
              <a:t>Tekststijl van het model bewerken</a:t>
            </a:r>
          </a:p>
        </p:txBody>
      </p:sp>
      <p:sp>
        <p:nvSpPr>
          <p:cNvPr id="5" name="Tijdelijke aanduiding voor tekst 4"/>
          <p:cNvSpPr>
            <a:spLocks noGrp="1"/>
          </p:cNvSpPr>
          <p:nvPr>
            <p:ph type="body" sz="quarter" idx="3"/>
          </p:nvPr>
        </p:nvSpPr>
        <p:spPr>
          <a:xfrm>
            <a:off x="4914900" y="2306037"/>
            <a:ext cx="3753000" cy="647228"/>
          </a:xfrm>
          <a:noFill/>
        </p:spPr>
        <p:txBody>
          <a:bodyPr lIns="180000" tIns="180000" rIns="180000" bIns="72000" anchor="b">
            <a:noAutofit/>
          </a:bodyPr>
          <a:lstStyle>
            <a:lvl1pPr marL="0" indent="0">
              <a:buNone/>
              <a:defRPr sz="1350" b="1"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914900" y="2953738"/>
            <a:ext cx="3754041" cy="3267676"/>
          </a:xfrm>
          <a:noFill/>
        </p:spPr>
        <p:txBody>
          <a:bodyPr lIns="180000" tIns="180000" rIns="180000" bIns="72000"/>
          <a:lstStyle/>
          <a:p>
            <a:pPr lvl="0"/>
            <a:r>
              <a:rPr lang="nl-NL"/>
              <a:t>Tekststijl van het model bewerken</a:t>
            </a:r>
          </a:p>
        </p:txBody>
      </p:sp>
      <p:sp>
        <p:nvSpPr>
          <p:cNvPr id="10" name="Titel 9"/>
          <p:cNvSpPr>
            <a:spLocks noGrp="1"/>
          </p:cNvSpPr>
          <p:nvPr>
            <p:ph type="title"/>
          </p:nvPr>
        </p:nvSpPr>
        <p:spPr/>
        <p:txBody>
          <a:bodyPr/>
          <a:lstStyle/>
          <a:p>
            <a:r>
              <a:rPr lang="nl-NL"/>
              <a:t>Klik om de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380677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94647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94389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476250" y="3427414"/>
            <a:ext cx="3752850" cy="2793999"/>
          </a:xfrm>
        </p:spPr>
        <p:txBody>
          <a:bodyPr anchor="t" anchorCtr="0">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10" name="Tijdelijke aanduiding voor inhoud 9"/>
          <p:cNvSpPr>
            <a:spLocks noGrp="1"/>
          </p:cNvSpPr>
          <p:nvPr>
            <p:ph sz="quarter" idx="13"/>
          </p:nvPr>
        </p:nvSpPr>
        <p:spPr>
          <a:xfrm>
            <a:off x="4915941" y="1052513"/>
            <a:ext cx="3753000" cy="5168900"/>
          </a:xfrm>
        </p:spPr>
        <p:txBody>
          <a:bodyPr/>
          <a:lstStyle/>
          <a:p>
            <a:pPr lvl="0"/>
            <a:r>
              <a:rPr lang="nl-NL"/>
              <a:t>Tekststijl van het model bewerken</a:t>
            </a:r>
          </a:p>
        </p:txBody>
      </p:sp>
      <p:sp>
        <p:nvSpPr>
          <p:cNvPr id="3" name="Titel 2"/>
          <p:cNvSpPr>
            <a:spLocks noGrp="1"/>
          </p:cNvSpPr>
          <p:nvPr>
            <p:ph type="title"/>
          </p:nvPr>
        </p:nvSpPr>
        <p:spPr>
          <a:xfrm>
            <a:off x="476250" y="1052514"/>
            <a:ext cx="3752850" cy="948047"/>
          </a:xfrm>
        </p:spPr>
        <p:txBody>
          <a:bodyPr/>
          <a:lstStyle/>
          <a:p>
            <a:r>
              <a:rPr lang="nl-NL"/>
              <a:t>Klik om de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858564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476250" y="1052514"/>
            <a:ext cx="8192691" cy="4024800"/>
          </a:xfrm>
        </p:spPr>
        <p:txBody>
          <a:bodyPr anchor="b" anchorCtr="0">
            <a:normAutofit/>
          </a:bodyPr>
          <a:lstStyle>
            <a:lvl1pPr algn="l">
              <a:defRPr sz="6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476250" y="5077315"/>
            <a:ext cx="4095750" cy="1144098"/>
          </a:xfrm>
        </p:spPr>
        <p:txBody>
          <a:bodyPr lIns="162000" tIns="90000" rIns="90000">
            <a:normAutofit/>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411385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476250" y="1052514"/>
            <a:ext cx="8192691" cy="4024800"/>
          </a:xfrm>
        </p:spPr>
        <p:txBody>
          <a:bodyPr anchor="b" anchorCtr="0">
            <a:normAutofit/>
          </a:bodyPr>
          <a:lstStyle>
            <a:lvl1pPr algn="l">
              <a:defRPr sz="6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476250" y="5077315"/>
            <a:ext cx="4095750" cy="1144099"/>
          </a:xfrm>
        </p:spPr>
        <p:txBody>
          <a:bodyPr lIns="162000" tIns="90000">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024164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4572000" y="-1588"/>
            <a:ext cx="4572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750">
              <a:solidFill>
                <a:schemeClr val="bg1"/>
              </a:solidFill>
            </a:endParaRPr>
          </a:p>
        </p:txBody>
      </p:sp>
      <p:sp>
        <p:nvSpPr>
          <p:cNvPr id="6" name="Titel 5"/>
          <p:cNvSpPr>
            <a:spLocks noGrp="1"/>
          </p:cNvSpPr>
          <p:nvPr>
            <p:ph type="title"/>
          </p:nvPr>
        </p:nvSpPr>
        <p:spPr>
          <a:xfrm>
            <a:off x="476250" y="2636838"/>
            <a:ext cx="3752849" cy="1584324"/>
          </a:xfrm>
        </p:spPr>
        <p:txBody>
          <a:bodyPr anchor="ctr" anchorCtr="0"/>
          <a:lstStyle>
            <a:lvl1pPr>
              <a:defRPr sz="3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4915941" y="1066801"/>
            <a:ext cx="3753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410674283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fld id="{BDBC99A0-50CB-43C2-A15A-7A72FC1B949A}" type="datetime4">
              <a:rPr lang="nl-NL" smtClean="0"/>
              <a:pPr/>
              <a:t>13 juni 2023</a:t>
            </a:fld>
            <a:endParaRPr lang="nl-NL" dirty="0"/>
          </a:p>
        </p:txBody>
      </p:sp>
      <p:sp>
        <p:nvSpPr>
          <p:cNvPr id="7" name="Rectangle 6"/>
          <p:cNvSpPr>
            <a:spLocks noGrp="1" noChangeArrowheads="1"/>
          </p:cNvSpPr>
          <p:nvPr>
            <p:ph type="ftr" sz="quarter" idx="3"/>
          </p:nvPr>
        </p:nvSpPr>
        <p:spPr bwMode="auto">
          <a:xfrm>
            <a:off x="3635897"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Waterstaat</a:t>
            </a:r>
          </a:p>
        </p:txBody>
      </p:sp>
    </p:spTree>
    <p:extLst>
      <p:ext uri="{BB962C8B-B14F-4D97-AF65-F5344CB8AC3E}">
        <p14:creationId xmlns:p14="http://schemas.microsoft.com/office/powerpoint/2010/main" val="31349403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6" name="Titel 5"/>
          <p:cNvSpPr>
            <a:spLocks noGrp="1"/>
          </p:cNvSpPr>
          <p:nvPr>
            <p:ph type="title"/>
          </p:nvPr>
        </p:nvSpPr>
        <p:spPr>
          <a:xfrm>
            <a:off x="476249" y="2636839"/>
            <a:ext cx="3753000" cy="1584324"/>
          </a:xfrm>
        </p:spPr>
        <p:txBody>
          <a:bodyPr anchor="ctr" anchorCtr="0"/>
          <a:lstStyle>
            <a:lvl1pPr>
              <a:defRPr sz="3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4914899" y="1052513"/>
            <a:ext cx="3753000" cy="5168900"/>
          </a:xfrm>
        </p:spPr>
        <p:txBody>
          <a:bodyPr anchor="ctr" anchorCtr="0"/>
          <a:lstStyle/>
          <a:p>
            <a:pPr lvl="0"/>
            <a:r>
              <a:rPr lang="nl-NL"/>
              <a:t>Tekststijl van het model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205840103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476250" y="3427413"/>
            <a:ext cx="3752850" cy="2794000"/>
          </a:xfrm>
        </p:spPr>
        <p:txBody>
          <a:bodyPr anchor="t" anchorCtr="0">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9" name="Titel 8"/>
          <p:cNvSpPr>
            <a:spLocks noGrp="1"/>
          </p:cNvSpPr>
          <p:nvPr>
            <p:ph type="title"/>
          </p:nvPr>
        </p:nvSpPr>
        <p:spPr>
          <a:xfrm>
            <a:off x="476250" y="1052514"/>
            <a:ext cx="3752850" cy="948047"/>
          </a:xfrm>
        </p:spPr>
        <p:txBody>
          <a:bodyPr/>
          <a:lstStyle/>
          <a:p>
            <a:r>
              <a:rPr lang="nl-NL"/>
              <a:t>Klik om de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4572000" y="-2381"/>
            <a:ext cx="4572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957664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ijdelijke aanduiding voor tekst 9"/>
          <p:cNvSpPr>
            <a:spLocks noGrp="1"/>
          </p:cNvSpPr>
          <p:nvPr>
            <p:ph type="body" sz="quarter" idx="15"/>
          </p:nvPr>
        </p:nvSpPr>
        <p:spPr>
          <a:xfrm>
            <a:off x="476250" y="2289601"/>
            <a:ext cx="3754041"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2" name="Titel 1"/>
          <p:cNvSpPr>
            <a:spLocks noGrp="1"/>
          </p:cNvSpPr>
          <p:nvPr>
            <p:ph type="title"/>
          </p:nvPr>
        </p:nvSpPr>
        <p:spPr>
          <a:xfrm>
            <a:off x="475654" y="1051201"/>
            <a:ext cx="3753446" cy="948047"/>
          </a:xfrm>
        </p:spPr>
        <p:txBody>
          <a:bodyPr/>
          <a:lstStyle>
            <a:lvl1pPr>
              <a:defRPr>
                <a:solidFill>
                  <a:schemeClr val="bg1"/>
                </a:solidFill>
              </a:defRPr>
            </a:lvl1pPr>
          </a:lstStyle>
          <a:p>
            <a:r>
              <a:rPr lang="nl-NL"/>
              <a:t>Klik om de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4572000" y="-2381"/>
            <a:ext cx="4572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112404775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476250" y="2289601"/>
            <a:ext cx="3752850" cy="3931813"/>
          </a:xfrm>
        </p:spPr>
        <p:txBody>
          <a:bodyPr/>
          <a:lstStyle/>
          <a:p>
            <a:pPr lvl="0"/>
            <a:r>
              <a:rPr lang="nl-NL"/>
              <a:t>Tekststijl van het model bewerken</a:t>
            </a:r>
          </a:p>
        </p:txBody>
      </p:sp>
      <p:sp>
        <p:nvSpPr>
          <p:cNvPr id="2" name="Titel 1"/>
          <p:cNvSpPr>
            <a:spLocks noGrp="1"/>
          </p:cNvSpPr>
          <p:nvPr>
            <p:ph type="title"/>
          </p:nvPr>
        </p:nvSpPr>
        <p:spPr>
          <a:xfrm>
            <a:off x="476250" y="1051201"/>
            <a:ext cx="3752850" cy="948047"/>
          </a:xfrm>
        </p:spPr>
        <p:txBody>
          <a:bodyPr/>
          <a:lstStyle/>
          <a:p>
            <a:r>
              <a:rPr lang="nl-NL"/>
              <a:t>Klik om de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4572000" y="-2381"/>
            <a:ext cx="4572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23480495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9144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p:nvPr>
        </p:nvSpPr>
        <p:spPr>
          <a:xfrm>
            <a:off x="476250" y="1052513"/>
            <a:ext cx="8192691" cy="2374900"/>
          </a:xfrm>
        </p:spPr>
        <p:txBody>
          <a:bodyPr anchor="ctr" anchorCtr="0">
            <a:normAutofit/>
          </a:bodyPr>
          <a:lstStyle>
            <a:lvl1pPr>
              <a:defRPr sz="36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476250" y="3749488"/>
            <a:ext cx="8192691" cy="2471925"/>
          </a:xfrm>
        </p:spPr>
        <p:txBody>
          <a:bodyPr numCol="2" spcCol="468000"/>
          <a:lstStyle/>
          <a:p>
            <a:pPr lvl="0"/>
            <a:r>
              <a:rPr lang="nl-NL"/>
              <a:t>Tekststijl van het model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1577190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8"/>
            <a:ext cx="9144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p:nvPr>
        </p:nvSpPr>
        <p:spPr>
          <a:xfrm>
            <a:off x="476250" y="1052513"/>
            <a:ext cx="8192691" cy="2374900"/>
          </a:xfrm>
        </p:spPr>
        <p:txBody>
          <a:bodyPr anchor="ctr" anchorCtr="0">
            <a:normAutofit/>
          </a:bodyPr>
          <a:lstStyle>
            <a:lvl1pPr>
              <a:defRPr sz="36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476250" y="3749488"/>
            <a:ext cx="8192691"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249830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214438"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475654" y="3888001"/>
            <a:ext cx="3753446"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4915941" y="3888001"/>
            <a:ext cx="3753000" cy="2333413"/>
          </a:xfrm>
        </p:spPr>
        <p:txBody>
          <a:bodyPr tIns="50400" numCol="1" spcCol="468000" anchor="t" anchorCtr="0"/>
          <a:lstStyle/>
          <a:p>
            <a:pPr lvl="0"/>
            <a:r>
              <a:rPr lang="nl-NL"/>
              <a:t>Tekststijl van het model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94790966"/>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4914899" y="3888001"/>
            <a:ext cx="3753000" cy="2333413"/>
          </a:xfrm>
        </p:spPr>
        <p:txBody>
          <a:bodyPr tIns="50400" numCol="1" spcCol="468000" anchor="t" anchorCtr="0"/>
          <a:lstStyle/>
          <a:p>
            <a:pPr lvl="0"/>
            <a:r>
              <a:rPr lang="nl-NL"/>
              <a:t>Tekststijl van het model bewerken</a:t>
            </a:r>
          </a:p>
        </p:txBody>
      </p:sp>
      <p:sp>
        <p:nvSpPr>
          <p:cNvPr id="2" name="Titel 1"/>
          <p:cNvSpPr>
            <a:spLocks noGrp="1"/>
          </p:cNvSpPr>
          <p:nvPr>
            <p:ph type="title"/>
          </p:nvPr>
        </p:nvSpPr>
        <p:spPr>
          <a:xfrm>
            <a:off x="475654" y="3888001"/>
            <a:ext cx="3753446" cy="2333413"/>
          </a:xfrm>
        </p:spPr>
        <p:txBody>
          <a:bodyPr anchor="t" anchorCtr="0"/>
          <a:lstStyle/>
          <a:p>
            <a:r>
              <a:rPr lang="nl-NL"/>
              <a:t>Klik om de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80448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214438"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476250" y="3888001"/>
            <a:ext cx="8192691" cy="2333413"/>
          </a:xfrm>
        </p:spPr>
        <p:txBody>
          <a:bodyPr tIns="50400" numCol="2" spcCol="468000"/>
          <a:lstStyle/>
          <a:p>
            <a:pPr lvl="0"/>
            <a:r>
              <a:rPr lang="nl-NL"/>
              <a:t>Tekststijl van het model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44872461"/>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476250" y="3888001"/>
            <a:ext cx="8192691" cy="2333413"/>
          </a:xfrm>
        </p:spPr>
        <p:txBody>
          <a:bodyPr tIns="50400" numCol="2" spcCol="468000"/>
          <a:lstStyle/>
          <a:p>
            <a:pPr lvl="0"/>
            <a:r>
              <a:rPr lang="nl-NL"/>
              <a:t>Tekststijl van het model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595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fld id="{8328D42C-744F-47AE-9729-62D2907478C0}" type="datetime4">
              <a:rPr lang="nl-NL" smtClean="0"/>
              <a:pPr/>
              <a:t>13 juni 2023</a:t>
            </a:fld>
            <a:endParaRPr lang="nl-NL" dirty="0"/>
          </a:p>
        </p:txBody>
      </p:sp>
      <p:sp>
        <p:nvSpPr>
          <p:cNvPr id="6" name="Rectangle 6"/>
          <p:cNvSpPr>
            <a:spLocks noGrp="1" noChangeArrowheads="1"/>
          </p:cNvSpPr>
          <p:nvPr>
            <p:ph type="ftr" sz="quarter" idx="3"/>
          </p:nvPr>
        </p:nvSpPr>
        <p:spPr bwMode="auto">
          <a:xfrm>
            <a:off x="3635897"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Waterstaat</a:t>
            </a:r>
          </a:p>
        </p:txBody>
      </p:sp>
    </p:spTree>
    <p:extLst>
      <p:ext uri="{BB962C8B-B14F-4D97-AF65-F5344CB8AC3E}">
        <p14:creationId xmlns:p14="http://schemas.microsoft.com/office/powerpoint/2010/main" val="5867123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4"/>
            <a:ext cx="9144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475200" y="1051200"/>
            <a:ext cx="8193287" cy="946800"/>
          </a:xfrm>
        </p:spPr>
        <p:txBody>
          <a:bodyPr/>
          <a:lstStyle>
            <a:lvl1pPr>
              <a:defRPr>
                <a:solidFill>
                  <a:schemeClr val="tx1"/>
                </a:solidFill>
              </a:defRPr>
            </a:lvl1pPr>
          </a:lstStyle>
          <a:p>
            <a:r>
              <a:rPr lang="nl-NL"/>
              <a:t>Klik om de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144025"/>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4"/>
            <a:ext cx="9144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475654" y="1051200"/>
            <a:ext cx="8193287" cy="946800"/>
          </a:xfrm>
        </p:spPr>
        <p:txBody>
          <a:bodyPr/>
          <a:lstStyle/>
          <a:p>
            <a:r>
              <a:rPr lang="nl-NL"/>
              <a:t>Klik om de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97446645"/>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0592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9144000" cy="576000"/>
          </a:xfrm>
          <a:solidFill>
            <a:schemeClr val="tx2"/>
          </a:solidFill>
        </p:spPr>
        <p:txBody>
          <a:bodyPr lIns="756000" anchor="ctr" anchorCtr="0">
            <a:noAutofit/>
          </a:bodyPr>
          <a:lstStyle>
            <a:lvl1pPr algn="l">
              <a:defRPr sz="24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9144000" cy="396000"/>
          </a:xfrm>
          <a:solidFill>
            <a:schemeClr val="bg1"/>
          </a:solidFill>
        </p:spPr>
        <p:txBody>
          <a:bodyPr lIns="756000" anchor="ctr" anchorCtr="0">
            <a:normAutofit/>
          </a:bodyPr>
          <a:lstStyle>
            <a:lvl1pPr marL="0" indent="0">
              <a:buNone/>
              <a:defRPr sz="1500" i="0">
                <a:solidFill>
                  <a:schemeClr val="tx1"/>
                </a:solidFill>
              </a:defRPr>
            </a:lvl1pPr>
            <a:lvl2pPr marL="234900" indent="0">
              <a:buNone/>
              <a:defRPr/>
            </a:lvl2pPr>
            <a:lvl3pPr marL="472500" indent="0">
              <a:buNone/>
              <a:defRPr/>
            </a:lvl3pPr>
            <a:lvl4pPr marL="707400" indent="0">
              <a:buNone/>
              <a:defRPr/>
            </a:lvl4pPr>
            <a:lvl5pPr marL="945000" indent="0">
              <a:buNone/>
              <a:defRPr/>
            </a:lvl5pPr>
          </a:lstStyle>
          <a:p>
            <a:pPr lvl="0"/>
            <a:r>
              <a:rPr lang="nl-NL"/>
              <a:t>Tekststijl van het model bewerken</a:t>
            </a:r>
          </a:p>
        </p:txBody>
      </p:sp>
    </p:spTree>
    <p:extLst>
      <p:ext uri="{BB962C8B-B14F-4D97-AF65-F5344CB8AC3E}">
        <p14:creationId xmlns:p14="http://schemas.microsoft.com/office/powerpoint/2010/main" val="28872630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p:nvPr>
        </p:nvSpPr>
        <p:spPr>
          <a:xfrm>
            <a:off x="476250" y="2276475"/>
            <a:ext cx="8192691" cy="3944938"/>
          </a:xfrm>
        </p:spPr>
        <p:txBody>
          <a:bodyPr/>
          <a:lstStyle/>
          <a:p>
            <a:pPr lvl="0"/>
            <a:r>
              <a:rPr lang="nl-NL"/>
              <a:t>Tekststijl van het model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63950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5969144" y="2276475"/>
            <a:ext cx="2700000" cy="3937000"/>
          </a:xfrm>
        </p:spPr>
        <p:txBody>
          <a:bodyPr/>
          <a:lstStyle>
            <a:lvl1pPr marL="0" indent="0">
              <a:buNone/>
              <a:defRPr sz="1500"/>
            </a:lvl1pPr>
            <a:lvl2pPr marL="234900" indent="0">
              <a:buNone/>
              <a:defRPr sz="1350"/>
            </a:lvl2pPr>
            <a:lvl3pPr marL="472500" indent="0">
              <a:buNone/>
              <a:defRPr sz="1200"/>
            </a:lvl3pPr>
            <a:lvl4pPr marL="707400" indent="0">
              <a:buNone/>
              <a:defRPr sz="1200"/>
            </a:lvl4pPr>
            <a:lvl5pPr marL="945000" indent="0">
              <a:buNone/>
              <a:defRPr/>
            </a:lvl5pPr>
          </a:lstStyle>
          <a:p>
            <a:pPr lvl="0"/>
            <a:r>
              <a:rPr lang="nl-NL"/>
              <a:t>Tekststijl van het model bewerken</a:t>
            </a:r>
          </a:p>
        </p:txBody>
      </p:sp>
      <p:sp>
        <p:nvSpPr>
          <p:cNvPr id="9" name="Tijdelijke aanduiding voor inhoud 8"/>
          <p:cNvSpPr>
            <a:spLocks noGrp="1"/>
          </p:cNvSpPr>
          <p:nvPr>
            <p:ph sz="quarter" idx="15"/>
          </p:nvPr>
        </p:nvSpPr>
        <p:spPr>
          <a:xfrm>
            <a:off x="476250" y="2276475"/>
            <a:ext cx="5384223" cy="3944938"/>
          </a:xfrm>
        </p:spPr>
        <p:txBody>
          <a:bodyPr/>
          <a:lstStyle/>
          <a:p>
            <a:pPr lvl="0"/>
            <a:r>
              <a:rPr lang="nl-NL"/>
              <a:t>Tekststijl van het model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468903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ijdelijke aanduiding voor tekst 9"/>
          <p:cNvSpPr>
            <a:spLocks noGrp="1"/>
          </p:cNvSpPr>
          <p:nvPr>
            <p:ph type="body" sz="quarter" idx="14"/>
          </p:nvPr>
        </p:nvSpPr>
        <p:spPr>
          <a:xfrm>
            <a:off x="4912518" y="2289600"/>
            <a:ext cx="3753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2" name="Titel 1"/>
          <p:cNvSpPr>
            <a:spLocks noGrp="1"/>
          </p:cNvSpPr>
          <p:nvPr>
            <p:ph type="title"/>
          </p:nvPr>
        </p:nvSpPr>
        <p:spPr>
          <a:xfrm>
            <a:off x="4912518" y="1051201"/>
            <a:ext cx="3753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p:nvPr>
        </p:nvSpPr>
        <p:spPr>
          <a:xfrm>
            <a:off x="476250" y="1066800"/>
            <a:ext cx="3752850" cy="5154613"/>
          </a:xfrm>
        </p:spPr>
        <p:txBody>
          <a:bodyPr/>
          <a:lstStyle/>
          <a:p>
            <a:pPr lvl="0"/>
            <a:r>
              <a:rPr lang="nl-NL"/>
              <a:t>Tekststijl van het model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191482137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9144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hasCustomPrompt="1"/>
          </p:nvPr>
        </p:nvSpPr>
        <p:spPr>
          <a:xfrm>
            <a:off x="476250" y="1875617"/>
            <a:ext cx="8192691" cy="1551796"/>
          </a:xfrm>
        </p:spPr>
        <p:txBody>
          <a:bodyPr anchor="ctr" anchorCtr="0">
            <a:normAutofit/>
          </a:bodyPr>
          <a:lstStyle>
            <a:lvl1pPr>
              <a:defRPr sz="36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3867565" y="3846022"/>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3867565" y="4639509"/>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3867565" y="5405528"/>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408586" y="3921366"/>
            <a:ext cx="405902" cy="54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408586" y="4707382"/>
            <a:ext cx="405902" cy="540000"/>
          </a:xfrm>
          <a:blipFill>
            <a:blip r:embed="rId3"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408586" y="5480872"/>
            <a:ext cx="405902" cy="540000"/>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1682750"/>
          </a:xfrm>
          <a:prstGeom prst="rect">
            <a:avLst/>
          </a:prstGeom>
        </p:spPr>
      </p:pic>
    </p:spTree>
    <p:extLst>
      <p:ext uri="{BB962C8B-B14F-4D97-AF65-F5344CB8AC3E}">
        <p14:creationId xmlns:p14="http://schemas.microsoft.com/office/powerpoint/2010/main" val="4305160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457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title" hasCustomPrompt="1"/>
          </p:nvPr>
        </p:nvSpPr>
        <p:spPr>
          <a:xfrm>
            <a:off x="476250" y="2565400"/>
            <a:ext cx="3752850" cy="1727200"/>
          </a:xfrm>
        </p:spPr>
        <p:txBody>
          <a:bodyPr anchor="ctr" anchorCtr="0">
            <a:normAutofit/>
          </a:bodyPr>
          <a:lstStyle>
            <a:lvl1pPr>
              <a:defRPr sz="36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382214" y="2286000"/>
            <a:ext cx="3286727"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382214" y="3079487"/>
            <a:ext cx="3286727"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382214" y="3845506"/>
            <a:ext cx="3286727"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923235" y="2361344"/>
            <a:ext cx="405902" cy="54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923235" y="3147360"/>
            <a:ext cx="405902" cy="540000"/>
          </a:xfrm>
          <a:blipFill>
            <a:blip r:embed="rId3"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923235" y="3920850"/>
            <a:ext cx="405902" cy="540000"/>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1682750"/>
          </a:xfrm>
          <a:prstGeom prst="rect">
            <a:avLst/>
          </a:prstGeom>
        </p:spPr>
      </p:pic>
    </p:spTree>
    <p:extLst>
      <p:ext uri="{BB962C8B-B14F-4D97-AF65-F5344CB8AC3E}">
        <p14:creationId xmlns:p14="http://schemas.microsoft.com/office/powerpoint/2010/main" val="8828424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76250" y="1875618"/>
            <a:ext cx="8192691" cy="1551795"/>
          </a:xfrm>
        </p:spPr>
        <p:txBody>
          <a:bodyPr anchor="ctr" anchorCtr="0">
            <a:normAutofit/>
          </a:bodyPr>
          <a:lstStyle>
            <a:lvl1pPr>
              <a:defRPr sz="36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3168235" y="3846022"/>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3168235" y="4639509"/>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3168235" y="5405528"/>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2709256" y="3921366"/>
            <a:ext cx="405902" cy="54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2709256" y="4707382"/>
            <a:ext cx="405902" cy="540000"/>
          </a:xfrm>
          <a:blipFill>
            <a:blip r:embed="rId3"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2709256" y="5480872"/>
            <a:ext cx="405902" cy="540000"/>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1682750"/>
          </a:xfrm>
          <a:prstGeom prst="rect">
            <a:avLst/>
          </a:prstGeom>
        </p:spPr>
      </p:pic>
    </p:spTree>
    <p:extLst>
      <p:ext uri="{BB962C8B-B14F-4D97-AF65-F5344CB8AC3E}">
        <p14:creationId xmlns:p14="http://schemas.microsoft.com/office/powerpoint/2010/main" val="186679236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68314" y="1341440"/>
            <a:ext cx="3008313" cy="719137"/>
          </a:xfrm>
        </p:spPr>
        <p:txBody>
          <a:bodyPr anchor="t" anchorCtr="0"/>
          <a:lstStyle>
            <a:lvl1pPr algn="l">
              <a:defRPr sz="2000" b="1"/>
            </a:lvl1pPr>
          </a:lstStyle>
          <a:p>
            <a:r>
              <a:rPr lang="nl-NL" dirty="0"/>
              <a:t>Klik om de stijl te bewerken</a:t>
            </a:r>
          </a:p>
        </p:txBody>
      </p:sp>
      <p:sp>
        <p:nvSpPr>
          <p:cNvPr id="3" name="Tijdelijke aanduiding voor inhoud 2"/>
          <p:cNvSpPr>
            <a:spLocks noGrp="1"/>
          </p:cNvSpPr>
          <p:nvPr>
            <p:ph idx="1"/>
          </p:nvPr>
        </p:nvSpPr>
        <p:spPr>
          <a:xfrm>
            <a:off x="3575050" y="1341440"/>
            <a:ext cx="5111750" cy="478472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457201" y="2204864"/>
            <a:ext cx="3008313" cy="3921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fld id="{55E3D685-99AE-4B48-89D7-929B7FE72527}" type="datetime4">
              <a:rPr lang="nl-NL" smtClean="0"/>
              <a:pPr/>
              <a:t>13 juni 2023</a:t>
            </a:fld>
            <a:endParaRPr lang="nl-NL" dirty="0"/>
          </a:p>
        </p:txBody>
      </p:sp>
      <p:sp>
        <p:nvSpPr>
          <p:cNvPr id="9" name="Rectangle 6"/>
          <p:cNvSpPr>
            <a:spLocks noGrp="1" noChangeArrowheads="1"/>
          </p:cNvSpPr>
          <p:nvPr>
            <p:ph type="ftr" sz="quarter" idx="3"/>
          </p:nvPr>
        </p:nvSpPr>
        <p:spPr bwMode="auto">
          <a:xfrm>
            <a:off x="3635897"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Waterstaat</a:t>
            </a:r>
          </a:p>
        </p:txBody>
      </p:sp>
    </p:spTree>
    <p:extLst>
      <p:ext uri="{BB962C8B-B14F-4D97-AF65-F5344CB8AC3E}">
        <p14:creationId xmlns:p14="http://schemas.microsoft.com/office/powerpoint/2010/main" val="277295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image" Target="../media/image14.png"/><Relationship Id="rId3" Type="http://schemas.openxmlformats.org/officeDocument/2006/relationships/slideLayout" Target="../slideLayouts/slideLayout55.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theme" Target="../theme/theme3.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1011238"/>
          </a:xfrm>
          <a:prstGeom prst="rect">
            <a:avLst/>
          </a:prstGeom>
          <a:solidFill>
            <a:srgbClr val="007BC7"/>
          </a:solidFill>
          <a:ln w="9525">
            <a:noFill/>
            <a:miter lim="800000"/>
            <a:headEnd/>
            <a:tailEnd/>
          </a:ln>
          <a:effectLst/>
        </p:spPr>
        <p:txBody>
          <a:bodyPr wrap="none" anchor="ctr"/>
          <a:lstStyle/>
          <a:p>
            <a:endParaRPr lang="nl-NL" sz="1800"/>
          </a:p>
        </p:txBody>
      </p:sp>
      <p:sp>
        <p:nvSpPr>
          <p:cNvPr id="9219" name="Rectangle 3"/>
          <p:cNvSpPr>
            <a:spLocks noChangeArrowheads="1"/>
          </p:cNvSpPr>
          <p:nvPr/>
        </p:nvSpPr>
        <p:spPr bwMode="auto">
          <a:xfrm>
            <a:off x="0" y="6350000"/>
            <a:ext cx="9144000" cy="508000"/>
          </a:xfrm>
          <a:prstGeom prst="rect">
            <a:avLst/>
          </a:prstGeom>
          <a:solidFill>
            <a:srgbClr val="007BC7"/>
          </a:solidFill>
          <a:ln w="9525">
            <a:noFill/>
            <a:miter lim="800000"/>
            <a:headEnd/>
            <a:tailEnd/>
          </a:ln>
          <a:effectLst/>
        </p:spPr>
        <p:txBody>
          <a:bodyPr wrap="none" anchor="ctr"/>
          <a:lstStyle/>
          <a:p>
            <a:endParaRPr lang="nl-NL" sz="1800"/>
          </a:p>
        </p:txBody>
      </p:sp>
      <p:sp>
        <p:nvSpPr>
          <p:cNvPr id="9220" name="Rectangle 4"/>
          <p:cNvSpPr>
            <a:spLocks noGrp="1" noChangeArrowheads="1"/>
          </p:cNvSpPr>
          <p:nvPr>
            <p:ph type="title"/>
          </p:nvPr>
        </p:nvSpPr>
        <p:spPr bwMode="auto">
          <a:xfrm>
            <a:off x="466725" y="1340770"/>
            <a:ext cx="840105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dirty="0"/>
              <a:t>Klik om het opmaakprofiel van de modeltitel te bewerken</a:t>
            </a:r>
          </a:p>
        </p:txBody>
      </p:sp>
      <p:sp>
        <p:nvSpPr>
          <p:cNvPr id="9221" name="Rectangle 5"/>
          <p:cNvSpPr>
            <a:spLocks noGrp="1" noChangeArrowheads="1"/>
          </p:cNvSpPr>
          <p:nvPr>
            <p:ph type="body" idx="1"/>
          </p:nvPr>
        </p:nvSpPr>
        <p:spPr bwMode="auto">
          <a:xfrm>
            <a:off x="466725" y="2068513"/>
            <a:ext cx="840105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de opmaakprofielen van de modeltekst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223" name="Rectangle 7"/>
          <p:cNvSpPr>
            <a:spLocks noGrp="1" noChangeArrowheads="1"/>
          </p:cNvSpPr>
          <p:nvPr>
            <p:ph type="sldNum" sz="quarter" idx="4"/>
          </p:nvPr>
        </p:nvSpPr>
        <p:spPr bwMode="auto">
          <a:xfrm>
            <a:off x="466725" y="6611938"/>
            <a:ext cx="1905000" cy="1190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FFFFFF"/>
                </a:solidFill>
                <a:latin typeface="+mn-lt"/>
                <a:cs typeface="Arial" charset="0"/>
              </a:defRPr>
            </a:lvl1pPr>
          </a:lstStyle>
          <a:p>
            <a:fld id="{A7767DB5-9DBB-4547-9226-1DA966EC9086}" type="slidenum">
              <a:rPr lang="nl-NL"/>
              <a:pPr/>
              <a:t>‹nr.›</a:t>
            </a:fld>
            <a:endParaRPr lang="nl-NL"/>
          </a:p>
        </p:txBody>
      </p:sp>
      <p:sp>
        <p:nvSpPr>
          <p:cNvPr id="11" name="shpTitel"/>
          <p:cNvSpPr>
            <a:spLocks noGrp="1" noChangeArrowheads="1"/>
          </p:cNvSpPr>
          <p:nvPr>
            <p:ph type="dt" sz="half" idx="2"/>
          </p:nvPr>
        </p:nvSpPr>
        <p:spPr bwMode="auto">
          <a:xfrm>
            <a:off x="7264401" y="6611938"/>
            <a:ext cx="1508125" cy="1190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608013" eaLnBrk="0" hangingPunct="0">
              <a:defRPr sz="1000">
                <a:solidFill>
                  <a:srgbClr val="FFFFFF"/>
                </a:solidFill>
                <a:latin typeface="+mn-lt"/>
                <a:cs typeface="Arial" charset="0"/>
              </a:defRPr>
            </a:lvl1pPr>
          </a:lstStyle>
          <a:p>
            <a:fld id="{304E76BA-3E86-4990-863F-0FA9D596FAFB}" type="datetime4">
              <a:rPr lang="nl-NL" smtClean="0"/>
              <a:pPr/>
              <a:t>13 juni 2023</a:t>
            </a:fld>
            <a:endParaRPr lang="nl-NL" dirty="0"/>
          </a:p>
        </p:txBody>
      </p:sp>
      <p:pic>
        <p:nvPicPr>
          <p:cNvPr id="9225" name="Picture 9" descr="Z:\KA\Carma\DocSys\Customers\VenW Rijksbreed\Models\Presentaties\background_pictures\logo wit\RO_VW_diap.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376739" y="2"/>
            <a:ext cx="393700"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3635897" y="6525344"/>
            <a:ext cx="3384376" cy="21602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Waterstaat</a:t>
            </a:r>
          </a:p>
        </p:txBody>
      </p:sp>
    </p:spTree>
    <p:extLst>
      <p:ext uri="{BB962C8B-B14F-4D97-AF65-F5344CB8AC3E}">
        <p14:creationId xmlns:p14="http://schemas.microsoft.com/office/powerpoint/2010/main" val="1930325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76250" y="1052514"/>
            <a:ext cx="8192691"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476250" y="2289485"/>
            <a:ext cx="8192691"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476250" y="6543488"/>
            <a:ext cx="3752850" cy="264272"/>
          </a:xfrm>
          <a:prstGeom prst="rect">
            <a:avLst/>
          </a:prstGeom>
        </p:spPr>
        <p:txBody>
          <a:bodyPr vert="horz" lIns="91440" tIns="0" rIns="91440" bIns="45720" rtlCol="0" anchor="t" anchorCtr="0"/>
          <a:lstStyle>
            <a:lvl1pPr algn="l">
              <a:defRPr sz="788">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476250" y="6221414"/>
            <a:ext cx="3752850" cy="322075"/>
          </a:xfrm>
          <a:prstGeom prst="rect">
            <a:avLst/>
          </a:prstGeom>
        </p:spPr>
        <p:txBody>
          <a:bodyPr vert="horz" lIns="91440" tIns="45720" rIns="91440" bIns="45720" rtlCol="0" anchor="b" anchorCtr="0"/>
          <a:lstStyle>
            <a:lvl1pPr algn="l">
              <a:defRPr sz="788">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4914900" y="6221414"/>
            <a:ext cx="3754042" cy="322075"/>
          </a:xfrm>
          <a:prstGeom prst="rect">
            <a:avLst/>
          </a:prstGeom>
        </p:spPr>
        <p:txBody>
          <a:bodyPr vert="horz" lIns="91440" tIns="45720" rIns="0" bIns="45720" rtlCol="0" anchor="b" anchorCtr="0"/>
          <a:lstStyle>
            <a:lvl1pPr algn="r">
              <a:defRPr sz="788">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17809635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Lst>
  <p:hf hdr="0"/>
  <p:txStyles>
    <p:titleStyle>
      <a:lvl1pPr algn="l" defTabSz="685800" rtl="0" eaLnBrk="1" latinLnBrk="0" hangingPunct="1">
        <a:lnSpc>
          <a:spcPct val="90000"/>
        </a:lnSpc>
        <a:spcBef>
          <a:spcPct val="0"/>
        </a:spcBef>
        <a:buNone/>
        <a:defRPr sz="2700" b="0" kern="1200" baseline="0">
          <a:solidFill>
            <a:schemeClr val="tx2"/>
          </a:solidFill>
          <a:latin typeface="+mj-lt"/>
          <a:ea typeface="+mj-ea"/>
          <a:cs typeface="+mj-cs"/>
        </a:defRPr>
      </a:lvl1pPr>
    </p:titleStyle>
    <p:bodyStyle>
      <a:lvl1pPr marL="237600" indent="-237600" algn="l" defTabSz="685800" rtl="0" eaLnBrk="1" latinLnBrk="0" hangingPunct="1">
        <a:lnSpc>
          <a:spcPct val="90000"/>
        </a:lnSpc>
        <a:spcBef>
          <a:spcPts val="900"/>
        </a:spcBef>
        <a:buClr>
          <a:schemeClr val="tx2"/>
        </a:buClr>
        <a:buSzPct val="80000"/>
        <a:buFont typeface="Verdana" panose="020B0604030504040204" pitchFamily="34" charset="0"/>
        <a:buChar char="›"/>
        <a:defRPr sz="1800" kern="1200">
          <a:solidFill>
            <a:schemeClr val="tx1"/>
          </a:solidFill>
          <a:latin typeface="+mn-lt"/>
          <a:ea typeface="+mn-ea"/>
          <a:cs typeface="+mn-cs"/>
        </a:defRPr>
      </a:lvl1pPr>
      <a:lvl2pPr marL="472500" indent="-237600" algn="l" defTabSz="685800" rtl="0" eaLnBrk="1" latinLnBrk="0" hangingPunct="1">
        <a:lnSpc>
          <a:spcPct val="90000"/>
        </a:lnSpc>
        <a:spcBef>
          <a:spcPts val="750"/>
        </a:spcBef>
        <a:buClr>
          <a:schemeClr val="tx2"/>
        </a:buClr>
        <a:buFont typeface="Verdana" panose="020B0604030504040204" pitchFamily="34" charset="0"/>
        <a:buChar char="–"/>
        <a:defRPr sz="1500" kern="1200">
          <a:solidFill>
            <a:schemeClr val="tx1"/>
          </a:solidFill>
          <a:latin typeface="+mn-lt"/>
          <a:ea typeface="+mn-ea"/>
          <a:cs typeface="+mn-cs"/>
        </a:defRPr>
      </a:lvl2pPr>
      <a:lvl3pPr marL="710100" indent="-237600" algn="l" defTabSz="685800" rtl="0" eaLnBrk="1" latinLnBrk="0" hangingPunct="1">
        <a:lnSpc>
          <a:spcPct val="90000"/>
        </a:lnSpc>
        <a:spcBef>
          <a:spcPts val="600"/>
        </a:spcBef>
        <a:buClr>
          <a:schemeClr val="tx2"/>
        </a:buClr>
        <a:buFont typeface="Wingdings" panose="05000000000000000000" pitchFamily="2" charset="2"/>
        <a:buChar char="§"/>
        <a:defRPr sz="1350" kern="1200">
          <a:solidFill>
            <a:schemeClr val="tx1"/>
          </a:solidFill>
          <a:latin typeface="+mn-lt"/>
          <a:ea typeface="+mn-ea"/>
          <a:cs typeface="+mn-cs"/>
        </a:defRPr>
      </a:lvl3pPr>
      <a:lvl4pPr marL="945000" indent="-237600" algn="l" defTabSz="685800" rtl="0" eaLnBrk="1" latinLnBrk="0" hangingPunct="1">
        <a:lnSpc>
          <a:spcPct val="90000"/>
        </a:lnSpc>
        <a:spcBef>
          <a:spcPts val="450"/>
        </a:spcBef>
        <a:buClr>
          <a:schemeClr val="tx2"/>
        </a:buClr>
        <a:buFont typeface="Arial" panose="020B0604020202020204" pitchFamily="34" charset="0"/>
        <a:buChar char="•"/>
        <a:defRPr sz="1350" kern="1200">
          <a:solidFill>
            <a:schemeClr val="tx1"/>
          </a:solidFill>
          <a:latin typeface="+mn-lt"/>
          <a:ea typeface="+mn-ea"/>
          <a:cs typeface="+mn-cs"/>
        </a:defRPr>
      </a:lvl4pPr>
      <a:lvl5pPr marL="1182600" indent="-237600" algn="l" defTabSz="685800" rtl="0" eaLnBrk="1" latinLnBrk="0" hangingPunct="1">
        <a:lnSpc>
          <a:spcPct val="90000"/>
        </a:lnSpc>
        <a:spcBef>
          <a:spcPts val="450"/>
        </a:spcBef>
        <a:buFont typeface="Verdana" panose="020B0604030504040204" pitchFamily="34" charset="0"/>
        <a:buChar char="–"/>
        <a:defRPr sz="1200" kern="1200">
          <a:solidFill>
            <a:schemeClr val="tx2"/>
          </a:solidFill>
          <a:latin typeface="+mn-lt"/>
          <a:ea typeface="+mn-ea"/>
          <a:cs typeface="+mn-cs"/>
        </a:defRPr>
      </a:lvl5pPr>
      <a:lvl6pPr marL="1417500" indent="-237600" algn="l" defTabSz="685800" rtl="0" eaLnBrk="1" latinLnBrk="0" hangingPunct="1">
        <a:lnSpc>
          <a:spcPct val="90000"/>
        </a:lnSpc>
        <a:spcBef>
          <a:spcPts val="450"/>
        </a:spcBef>
        <a:buFont typeface="Arial" panose="020B0604020202020204" pitchFamily="34" charset="0"/>
        <a:buChar char="•"/>
        <a:defRPr sz="1050" kern="1200">
          <a:solidFill>
            <a:schemeClr val="tx1">
              <a:lumMod val="50000"/>
              <a:lumOff val="50000"/>
            </a:schemeClr>
          </a:solidFill>
          <a:latin typeface="+mn-lt"/>
          <a:ea typeface="+mn-ea"/>
          <a:cs typeface="+mn-cs"/>
        </a:defRPr>
      </a:lvl6pPr>
      <a:lvl7pPr marL="54000" indent="-54000" algn="l" defTabSz="685800" rtl="0" eaLnBrk="1" latinLnBrk="0" hangingPunct="1">
        <a:lnSpc>
          <a:spcPct val="90000"/>
        </a:lnSpc>
        <a:spcBef>
          <a:spcPts val="450"/>
        </a:spcBef>
        <a:buSzPct val="25000"/>
        <a:buFont typeface="Verdana" panose="020B0604030504040204" pitchFamily="34" charset="0"/>
        <a:buChar char=" "/>
        <a:defRPr sz="900" b="1" i="0" kern="1200">
          <a:solidFill>
            <a:schemeClr val="tx2"/>
          </a:solidFill>
          <a:latin typeface="+mn-lt"/>
          <a:ea typeface="+mn-ea"/>
          <a:cs typeface="+mn-cs"/>
        </a:defRPr>
      </a:lvl7pPr>
      <a:lvl8pPr marL="54000" indent="-54000" algn="l" defTabSz="685800" rtl="0" eaLnBrk="1" latinLnBrk="0" hangingPunct="1">
        <a:lnSpc>
          <a:spcPct val="90000"/>
        </a:lnSpc>
        <a:spcBef>
          <a:spcPts val="450"/>
        </a:spcBef>
        <a:buSzPct val="25000"/>
        <a:buFont typeface="Verdana" panose="020B0604030504040204" pitchFamily="34" charset="0"/>
        <a:buChar char=" "/>
        <a:defRPr sz="900" i="0" kern="1200">
          <a:solidFill>
            <a:schemeClr val="tx1">
              <a:lumMod val="65000"/>
              <a:lumOff val="35000"/>
            </a:schemeClr>
          </a:solidFill>
          <a:latin typeface="+mn-lt"/>
          <a:ea typeface="+mn-ea"/>
          <a:cs typeface="+mn-cs"/>
        </a:defRPr>
      </a:lvl8pPr>
      <a:lvl9pPr marL="162000" indent="-108000" algn="l" defTabSz="685800" rtl="0" eaLnBrk="1" latinLnBrk="0" hangingPunct="1">
        <a:lnSpc>
          <a:spcPct val="90000"/>
        </a:lnSpc>
        <a:spcBef>
          <a:spcPts val="450"/>
        </a:spcBef>
        <a:buClr>
          <a:schemeClr val="tx2"/>
        </a:buClr>
        <a:buFont typeface="Verdana" panose="020B0604030504040204" pitchFamily="34" charset="0"/>
        <a:buChar char="–"/>
        <a:defRPr sz="900" i="0" kern="1200">
          <a:solidFill>
            <a:schemeClr val="tx1">
              <a:lumMod val="65000"/>
              <a:lumOff val="35000"/>
            </a:schemeClr>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76250" y="1052514"/>
            <a:ext cx="8192691"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476250" y="2289485"/>
            <a:ext cx="8192691"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476250" y="6543488"/>
            <a:ext cx="3752850" cy="264272"/>
          </a:xfrm>
          <a:prstGeom prst="rect">
            <a:avLst/>
          </a:prstGeom>
        </p:spPr>
        <p:txBody>
          <a:bodyPr vert="horz" lIns="91440" tIns="0" rIns="91440" bIns="45720" rtlCol="0" anchor="t" anchorCtr="0"/>
          <a:lstStyle>
            <a:lvl1pPr algn="l">
              <a:defRPr sz="788">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476250" y="6221414"/>
            <a:ext cx="3752850" cy="322075"/>
          </a:xfrm>
          <a:prstGeom prst="rect">
            <a:avLst/>
          </a:prstGeom>
        </p:spPr>
        <p:txBody>
          <a:bodyPr vert="horz" lIns="91440" tIns="45720" rIns="91440" bIns="45720" rtlCol="0" anchor="b" anchorCtr="0"/>
          <a:lstStyle>
            <a:lvl1pPr algn="l">
              <a:defRPr sz="788">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4914900" y="6221414"/>
            <a:ext cx="3754042" cy="322075"/>
          </a:xfrm>
          <a:prstGeom prst="rect">
            <a:avLst/>
          </a:prstGeom>
        </p:spPr>
        <p:txBody>
          <a:bodyPr vert="horz" lIns="91440" tIns="45720" rIns="0" bIns="45720" rtlCol="0" anchor="b" anchorCtr="0"/>
          <a:lstStyle>
            <a:lvl1pPr algn="r">
              <a:defRPr sz="788">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39" cstate="email">
            <a:extLst>
              <a:ext uri="{28A0092B-C50C-407E-A947-70E740481C1C}">
                <a14:useLocalDpi xmlns:a14="http://schemas.microsoft.com/office/drawing/2010/main"/>
              </a:ext>
            </a:extLst>
          </a:blip>
          <a:srcRect/>
          <a:stretch/>
        </p:blipFill>
        <p:spPr>
          <a:xfrm>
            <a:off x="4229100" y="1075"/>
            <a:ext cx="685800" cy="1008062"/>
          </a:xfrm>
          <a:prstGeom prst="rect">
            <a:avLst/>
          </a:prstGeom>
        </p:spPr>
      </p:pic>
    </p:spTree>
    <p:extLst>
      <p:ext uri="{BB962C8B-B14F-4D97-AF65-F5344CB8AC3E}">
        <p14:creationId xmlns:p14="http://schemas.microsoft.com/office/powerpoint/2010/main" val="91671118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Lst>
  <p:hf hdr="0"/>
  <p:txStyles>
    <p:titleStyle>
      <a:lvl1pPr algn="l" defTabSz="685800" rtl="0" eaLnBrk="1" latinLnBrk="0" hangingPunct="1">
        <a:lnSpc>
          <a:spcPct val="90000"/>
        </a:lnSpc>
        <a:spcBef>
          <a:spcPct val="0"/>
        </a:spcBef>
        <a:buNone/>
        <a:defRPr sz="2700" b="0" kern="1200" baseline="0">
          <a:solidFill>
            <a:schemeClr val="tx2"/>
          </a:solidFill>
          <a:latin typeface="+mj-lt"/>
          <a:ea typeface="+mj-ea"/>
          <a:cs typeface="+mj-cs"/>
        </a:defRPr>
      </a:lvl1pPr>
    </p:titleStyle>
    <p:bodyStyle>
      <a:lvl1pPr marL="237600" indent="-237600" algn="l" defTabSz="685800" rtl="0" eaLnBrk="1" latinLnBrk="0" hangingPunct="1">
        <a:lnSpc>
          <a:spcPct val="90000"/>
        </a:lnSpc>
        <a:spcBef>
          <a:spcPts val="900"/>
        </a:spcBef>
        <a:buClr>
          <a:schemeClr val="tx2"/>
        </a:buClr>
        <a:buSzPct val="80000"/>
        <a:buFont typeface="Verdana" panose="020B0604030504040204" pitchFamily="34" charset="0"/>
        <a:buChar char="›"/>
        <a:defRPr sz="1800" kern="1200">
          <a:solidFill>
            <a:schemeClr val="tx1"/>
          </a:solidFill>
          <a:latin typeface="+mn-lt"/>
          <a:ea typeface="+mn-ea"/>
          <a:cs typeface="+mn-cs"/>
        </a:defRPr>
      </a:lvl1pPr>
      <a:lvl2pPr marL="472500" indent="-237600" algn="l" defTabSz="685800" rtl="0" eaLnBrk="1" latinLnBrk="0" hangingPunct="1">
        <a:lnSpc>
          <a:spcPct val="90000"/>
        </a:lnSpc>
        <a:spcBef>
          <a:spcPts val="750"/>
        </a:spcBef>
        <a:buClr>
          <a:schemeClr val="tx2"/>
        </a:buClr>
        <a:buFont typeface="Verdana" panose="020B0604030504040204" pitchFamily="34" charset="0"/>
        <a:buChar char="–"/>
        <a:defRPr sz="1500" kern="1200">
          <a:solidFill>
            <a:schemeClr val="tx1"/>
          </a:solidFill>
          <a:latin typeface="+mn-lt"/>
          <a:ea typeface="+mn-ea"/>
          <a:cs typeface="+mn-cs"/>
        </a:defRPr>
      </a:lvl2pPr>
      <a:lvl3pPr marL="710100" indent="-237600" algn="l" defTabSz="685800" rtl="0" eaLnBrk="1" latinLnBrk="0" hangingPunct="1">
        <a:lnSpc>
          <a:spcPct val="90000"/>
        </a:lnSpc>
        <a:spcBef>
          <a:spcPts val="600"/>
        </a:spcBef>
        <a:buClr>
          <a:schemeClr val="tx2"/>
        </a:buClr>
        <a:buFont typeface="Wingdings" panose="05000000000000000000" pitchFamily="2" charset="2"/>
        <a:buChar char="§"/>
        <a:defRPr sz="1350" kern="1200">
          <a:solidFill>
            <a:schemeClr val="tx1"/>
          </a:solidFill>
          <a:latin typeface="+mn-lt"/>
          <a:ea typeface="+mn-ea"/>
          <a:cs typeface="+mn-cs"/>
        </a:defRPr>
      </a:lvl3pPr>
      <a:lvl4pPr marL="945000" indent="-237600" algn="l" defTabSz="685800" rtl="0" eaLnBrk="1" latinLnBrk="0" hangingPunct="1">
        <a:lnSpc>
          <a:spcPct val="90000"/>
        </a:lnSpc>
        <a:spcBef>
          <a:spcPts val="450"/>
        </a:spcBef>
        <a:buClr>
          <a:schemeClr val="tx2"/>
        </a:buClr>
        <a:buFont typeface="Arial" panose="020B0604020202020204" pitchFamily="34" charset="0"/>
        <a:buChar char="•"/>
        <a:defRPr sz="1350" kern="1200">
          <a:solidFill>
            <a:schemeClr val="tx1"/>
          </a:solidFill>
          <a:latin typeface="+mn-lt"/>
          <a:ea typeface="+mn-ea"/>
          <a:cs typeface="+mn-cs"/>
        </a:defRPr>
      </a:lvl4pPr>
      <a:lvl5pPr marL="1182600" indent="-237600" algn="l" defTabSz="685800" rtl="0" eaLnBrk="1" latinLnBrk="0" hangingPunct="1">
        <a:lnSpc>
          <a:spcPct val="90000"/>
        </a:lnSpc>
        <a:spcBef>
          <a:spcPts val="450"/>
        </a:spcBef>
        <a:buFont typeface="Verdana" panose="020B0604030504040204" pitchFamily="34" charset="0"/>
        <a:buChar char="–"/>
        <a:defRPr sz="1200" kern="1200">
          <a:solidFill>
            <a:schemeClr val="tx2"/>
          </a:solidFill>
          <a:latin typeface="+mn-lt"/>
          <a:ea typeface="+mn-ea"/>
          <a:cs typeface="+mn-cs"/>
        </a:defRPr>
      </a:lvl5pPr>
      <a:lvl6pPr marL="1417500" indent="-237600" algn="l" defTabSz="685800" rtl="0" eaLnBrk="1" latinLnBrk="0" hangingPunct="1">
        <a:lnSpc>
          <a:spcPct val="90000"/>
        </a:lnSpc>
        <a:spcBef>
          <a:spcPts val="450"/>
        </a:spcBef>
        <a:buFont typeface="Arial" panose="020B0604020202020204" pitchFamily="34" charset="0"/>
        <a:buChar char="•"/>
        <a:defRPr sz="1050" kern="1200">
          <a:solidFill>
            <a:schemeClr val="tx1">
              <a:lumMod val="50000"/>
              <a:lumOff val="50000"/>
            </a:schemeClr>
          </a:solidFill>
          <a:latin typeface="+mn-lt"/>
          <a:ea typeface="+mn-ea"/>
          <a:cs typeface="+mn-cs"/>
        </a:defRPr>
      </a:lvl6pPr>
      <a:lvl7pPr marL="54000" indent="-54000" algn="l" defTabSz="685800" rtl="0" eaLnBrk="1" latinLnBrk="0" hangingPunct="1">
        <a:lnSpc>
          <a:spcPct val="90000"/>
        </a:lnSpc>
        <a:spcBef>
          <a:spcPts val="450"/>
        </a:spcBef>
        <a:buSzPct val="25000"/>
        <a:buFont typeface="Verdana" panose="020B0604030504040204" pitchFamily="34" charset="0"/>
        <a:buChar char=" "/>
        <a:defRPr sz="900" b="1" i="0" kern="1200">
          <a:solidFill>
            <a:schemeClr val="tx2"/>
          </a:solidFill>
          <a:latin typeface="+mn-lt"/>
          <a:ea typeface="+mn-ea"/>
          <a:cs typeface="+mn-cs"/>
        </a:defRPr>
      </a:lvl7pPr>
      <a:lvl8pPr marL="54000" indent="-54000" algn="l" defTabSz="685800" rtl="0" eaLnBrk="1" latinLnBrk="0" hangingPunct="1">
        <a:lnSpc>
          <a:spcPct val="90000"/>
        </a:lnSpc>
        <a:spcBef>
          <a:spcPts val="450"/>
        </a:spcBef>
        <a:buSzPct val="25000"/>
        <a:buFont typeface="Verdana" panose="020B0604030504040204" pitchFamily="34" charset="0"/>
        <a:buChar char=" "/>
        <a:defRPr sz="900" i="0" kern="1200">
          <a:solidFill>
            <a:schemeClr val="tx1">
              <a:lumMod val="65000"/>
              <a:lumOff val="35000"/>
            </a:schemeClr>
          </a:solidFill>
          <a:latin typeface="+mn-lt"/>
          <a:ea typeface="+mn-ea"/>
          <a:cs typeface="+mn-cs"/>
        </a:defRPr>
      </a:lvl8pPr>
      <a:lvl9pPr marL="162000" indent="-108000" algn="l" defTabSz="685800" rtl="0" eaLnBrk="1" latinLnBrk="0" hangingPunct="1">
        <a:lnSpc>
          <a:spcPct val="90000"/>
        </a:lnSpc>
        <a:spcBef>
          <a:spcPts val="450"/>
        </a:spcBef>
        <a:buClr>
          <a:schemeClr val="tx2"/>
        </a:buClr>
        <a:buFont typeface="Verdana" panose="020B0604030504040204" pitchFamily="34" charset="0"/>
        <a:buChar char="–"/>
        <a:defRPr sz="900" i="0" kern="1200">
          <a:solidFill>
            <a:schemeClr val="tx1">
              <a:lumMod val="65000"/>
              <a:lumOff val="35000"/>
            </a:schemeClr>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rvo.nl/onderwerpen/richtsnoeren-watersto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5">
            <a:extLst>
              <a:ext uri="{FF2B5EF4-FFF2-40B4-BE49-F238E27FC236}">
                <a16:creationId xmlns:a16="http://schemas.microsoft.com/office/drawing/2014/main" id="{CC64C6F5-A5DB-43A6-AF53-46379D000E79}"/>
              </a:ext>
              <a:ext uri="{C183D7F6-B498-43B3-948B-1728B52AA6E4}">
                <adec:decorative xmlns:adec="http://schemas.microsoft.com/office/drawing/2017/decorative" val="1"/>
              </a:ext>
            </a:extLst>
          </p:cNvPr>
          <p:cNvSpPr>
            <a:spLocks noGrp="1"/>
          </p:cNvSpPr>
          <p:nvPr>
            <p:ph type="ftr" sz="quarter" idx="15"/>
          </p:nvPr>
        </p:nvSpPr>
        <p:spPr/>
        <p:txBody>
          <a:bodyPr/>
          <a:lstStyle/>
          <a:p>
            <a:endParaRPr lang="nl-NL"/>
          </a:p>
        </p:txBody>
      </p:sp>
      <p:sp>
        <p:nvSpPr>
          <p:cNvPr id="11" name="Titel 4">
            <a:extLst>
              <a:ext uri="{FF2B5EF4-FFF2-40B4-BE49-F238E27FC236}">
                <a16:creationId xmlns:a16="http://schemas.microsoft.com/office/drawing/2014/main" id="{27186666-4A90-492B-9C40-573A41608943}"/>
              </a:ext>
            </a:extLst>
          </p:cNvPr>
          <p:cNvSpPr txBox="1">
            <a:spLocks noGrp="1"/>
          </p:cNvSpPr>
          <p:nvPr>
            <p:ph type="title" idx="4294967295"/>
          </p:nvPr>
        </p:nvSpPr>
        <p:spPr>
          <a:xfrm>
            <a:off x="5134742" y="3170502"/>
            <a:ext cx="3742130"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685800" rtl="0" eaLnBrk="1" latinLnBrk="0" hangingPunct="1">
              <a:lnSpc>
                <a:spcPct val="90000"/>
              </a:lnSpc>
              <a:spcBef>
                <a:spcPct val="0"/>
              </a:spcBef>
              <a:buNone/>
              <a:defRPr sz="2700" b="0" kern="1200" baseline="0">
                <a:solidFill>
                  <a:schemeClr val="bg1"/>
                </a:solidFill>
                <a:latin typeface="+mj-lt"/>
                <a:ea typeface="+mj-ea"/>
                <a:cs typeface="+mj-cs"/>
              </a:defRPr>
            </a:lvl1pPr>
          </a:lstStyle>
          <a:p>
            <a:pPr marL="0" marR="0" lvl="0" indent="0" algn="l" defTabSz="685800" rtl="0" eaLnBrk="1" fontAlgn="auto" latinLnBrk="0" hangingPunct="1">
              <a:lnSpc>
                <a:spcPct val="110000"/>
              </a:lnSpc>
              <a:spcBef>
                <a:spcPct val="0"/>
              </a:spcBef>
              <a:spcAft>
                <a:spcPts val="1200"/>
              </a:spcAft>
              <a:buClrTx/>
              <a:buSzTx/>
              <a:buFontTx/>
              <a:buNone/>
              <a:tabLst/>
              <a:defRPr/>
            </a:pPr>
            <a:r>
              <a:rPr kumimoji="0" lang="nl-NL" sz="2600" b="1" i="0" u="none" strike="noStrike" kern="1200" cap="none" spc="0" normalizeH="0" baseline="0" noProof="0" dirty="0">
                <a:ln>
                  <a:noFill/>
                </a:ln>
                <a:solidFill>
                  <a:schemeClr val="bg1"/>
                </a:solidFill>
                <a:effectLst/>
                <a:uLnTx/>
                <a:uFillTx/>
                <a:latin typeface="+mn-lt"/>
                <a:ea typeface="+mj-ea"/>
                <a:cs typeface="+mj-cs"/>
              </a:rPr>
              <a:t>Veiligheid </a:t>
            </a:r>
            <a:br>
              <a:rPr kumimoji="0" lang="nl-NL" sz="2600" b="1" i="0" u="none" strike="noStrike" kern="1200" cap="none" spc="0" normalizeH="0" baseline="0" noProof="0" dirty="0">
                <a:ln>
                  <a:noFill/>
                </a:ln>
                <a:solidFill>
                  <a:schemeClr val="bg1"/>
                </a:solidFill>
                <a:effectLst/>
                <a:uLnTx/>
                <a:uFillTx/>
                <a:latin typeface="+mn-lt"/>
                <a:ea typeface="+mj-ea"/>
                <a:cs typeface="+mj-cs"/>
              </a:rPr>
            </a:br>
            <a:r>
              <a:rPr kumimoji="0" lang="nl-NL" sz="2600" b="1" i="0" u="none" strike="noStrike" kern="1200" cap="none" spc="0" normalizeH="0" baseline="0" noProof="0" dirty="0">
                <a:ln>
                  <a:noFill/>
                </a:ln>
                <a:solidFill>
                  <a:schemeClr val="bg1"/>
                </a:solidFill>
                <a:effectLst/>
                <a:uLnTx/>
                <a:uFillTx/>
                <a:latin typeface="+mn-lt"/>
                <a:ea typeface="+mj-ea"/>
                <a:cs typeface="+mj-cs"/>
              </a:rPr>
              <a:t>Waterstof</a:t>
            </a:r>
          </a:p>
        </p:txBody>
      </p:sp>
      <p:sp>
        <p:nvSpPr>
          <p:cNvPr id="12" name="Ondertitel 3">
            <a:extLst>
              <a:ext uri="{FF2B5EF4-FFF2-40B4-BE49-F238E27FC236}">
                <a16:creationId xmlns:a16="http://schemas.microsoft.com/office/drawing/2014/main" id="{4E856402-9930-42AF-865A-4D509202C95C}"/>
              </a:ext>
            </a:extLst>
          </p:cNvPr>
          <p:cNvSpPr txBox="1">
            <a:spLocks/>
          </p:cNvSpPr>
          <p:nvPr/>
        </p:nvSpPr>
        <p:spPr>
          <a:xfrm>
            <a:off x="4872754" y="5558314"/>
            <a:ext cx="4158229" cy="857250"/>
          </a:xfrm>
          <a:prstGeom prst="rect">
            <a:avLst/>
          </a:prstGeom>
        </p:spPr>
        <p:txBody>
          <a:bodyPr/>
          <a:lstStyle>
            <a:lvl1pPr marL="237600" indent="-237600" algn="l" defTabSz="685800" rtl="0" eaLnBrk="1" latinLnBrk="0" hangingPunct="1">
              <a:lnSpc>
                <a:spcPct val="90000"/>
              </a:lnSpc>
              <a:spcBef>
                <a:spcPts val="900"/>
              </a:spcBef>
              <a:buClr>
                <a:schemeClr val="tx2"/>
              </a:buClr>
              <a:buSzPct val="80000"/>
              <a:buFont typeface="Verdana" panose="020B0604030504040204" pitchFamily="34" charset="0"/>
              <a:buChar char="›"/>
              <a:defRPr sz="1800" kern="1200">
                <a:solidFill>
                  <a:schemeClr val="tx1"/>
                </a:solidFill>
                <a:latin typeface="+mn-lt"/>
                <a:ea typeface="+mn-ea"/>
                <a:cs typeface="+mn-cs"/>
              </a:defRPr>
            </a:lvl1pPr>
            <a:lvl2pPr marL="472500" indent="-237600" algn="l" defTabSz="685800" rtl="0" eaLnBrk="1" latinLnBrk="0" hangingPunct="1">
              <a:lnSpc>
                <a:spcPct val="90000"/>
              </a:lnSpc>
              <a:spcBef>
                <a:spcPts val="750"/>
              </a:spcBef>
              <a:buClr>
                <a:schemeClr val="tx2"/>
              </a:buClr>
              <a:buFont typeface="Verdana" panose="020B0604030504040204" pitchFamily="34" charset="0"/>
              <a:buChar char="–"/>
              <a:defRPr sz="1500" kern="1200">
                <a:solidFill>
                  <a:schemeClr val="tx1"/>
                </a:solidFill>
                <a:latin typeface="+mn-lt"/>
                <a:ea typeface="+mn-ea"/>
                <a:cs typeface="+mn-cs"/>
              </a:defRPr>
            </a:lvl2pPr>
            <a:lvl3pPr marL="710100" indent="-237600" algn="l" defTabSz="685800" rtl="0" eaLnBrk="1" latinLnBrk="0" hangingPunct="1">
              <a:lnSpc>
                <a:spcPct val="90000"/>
              </a:lnSpc>
              <a:spcBef>
                <a:spcPts val="600"/>
              </a:spcBef>
              <a:buClr>
                <a:schemeClr val="tx2"/>
              </a:buClr>
              <a:buFont typeface="Wingdings" panose="05000000000000000000" pitchFamily="2" charset="2"/>
              <a:buChar char="§"/>
              <a:defRPr sz="1350" kern="1200">
                <a:solidFill>
                  <a:schemeClr val="tx1"/>
                </a:solidFill>
                <a:latin typeface="+mn-lt"/>
                <a:ea typeface="+mn-ea"/>
                <a:cs typeface="+mn-cs"/>
              </a:defRPr>
            </a:lvl3pPr>
            <a:lvl4pPr marL="945000" indent="-237600" algn="l" defTabSz="685800" rtl="0" eaLnBrk="1" latinLnBrk="0" hangingPunct="1">
              <a:lnSpc>
                <a:spcPct val="90000"/>
              </a:lnSpc>
              <a:spcBef>
                <a:spcPts val="450"/>
              </a:spcBef>
              <a:buClr>
                <a:schemeClr val="tx2"/>
              </a:buClr>
              <a:buFont typeface="Arial" panose="020B0604020202020204" pitchFamily="34" charset="0"/>
              <a:buChar char="•"/>
              <a:defRPr sz="1350" kern="1200">
                <a:solidFill>
                  <a:schemeClr val="tx1"/>
                </a:solidFill>
                <a:latin typeface="+mn-lt"/>
                <a:ea typeface="+mn-ea"/>
                <a:cs typeface="+mn-cs"/>
              </a:defRPr>
            </a:lvl4pPr>
            <a:lvl5pPr marL="1182600" indent="-237600" algn="l" defTabSz="685800" rtl="0" eaLnBrk="1" latinLnBrk="0" hangingPunct="1">
              <a:lnSpc>
                <a:spcPct val="90000"/>
              </a:lnSpc>
              <a:spcBef>
                <a:spcPts val="450"/>
              </a:spcBef>
              <a:buFont typeface="Verdana" panose="020B0604030504040204" pitchFamily="34" charset="0"/>
              <a:buChar char="–"/>
              <a:defRPr sz="1200" kern="1200">
                <a:solidFill>
                  <a:schemeClr val="tx2"/>
                </a:solidFill>
                <a:latin typeface="+mn-lt"/>
                <a:ea typeface="+mn-ea"/>
                <a:cs typeface="+mn-cs"/>
              </a:defRPr>
            </a:lvl5pPr>
            <a:lvl6pPr marL="1417500" indent="-237600" algn="l" defTabSz="685800" rtl="0" eaLnBrk="1" latinLnBrk="0" hangingPunct="1">
              <a:lnSpc>
                <a:spcPct val="90000"/>
              </a:lnSpc>
              <a:spcBef>
                <a:spcPts val="450"/>
              </a:spcBef>
              <a:buFont typeface="Arial" panose="020B0604020202020204" pitchFamily="34" charset="0"/>
              <a:buChar char="•"/>
              <a:defRPr sz="1050" kern="1200">
                <a:solidFill>
                  <a:schemeClr val="tx1">
                    <a:lumMod val="50000"/>
                    <a:lumOff val="50000"/>
                  </a:schemeClr>
                </a:solidFill>
                <a:latin typeface="+mn-lt"/>
                <a:ea typeface="+mn-ea"/>
                <a:cs typeface="+mn-cs"/>
              </a:defRPr>
            </a:lvl6pPr>
            <a:lvl7pPr marL="54000" indent="-54000" algn="l" defTabSz="685800" rtl="0" eaLnBrk="1" latinLnBrk="0" hangingPunct="1">
              <a:lnSpc>
                <a:spcPct val="90000"/>
              </a:lnSpc>
              <a:spcBef>
                <a:spcPts val="450"/>
              </a:spcBef>
              <a:buSzPct val="25000"/>
              <a:buFont typeface="Verdana" panose="020B0604030504040204" pitchFamily="34" charset="0"/>
              <a:buChar char=" "/>
              <a:defRPr sz="900" b="1" i="0" kern="1200">
                <a:solidFill>
                  <a:schemeClr val="tx2"/>
                </a:solidFill>
                <a:latin typeface="+mn-lt"/>
                <a:ea typeface="+mn-ea"/>
                <a:cs typeface="+mn-cs"/>
              </a:defRPr>
            </a:lvl7pPr>
            <a:lvl8pPr marL="54000" indent="-54000" algn="l" defTabSz="685800" rtl="0" eaLnBrk="1" latinLnBrk="0" hangingPunct="1">
              <a:lnSpc>
                <a:spcPct val="90000"/>
              </a:lnSpc>
              <a:spcBef>
                <a:spcPts val="450"/>
              </a:spcBef>
              <a:buSzPct val="25000"/>
              <a:buFont typeface="Verdana" panose="020B0604030504040204" pitchFamily="34" charset="0"/>
              <a:buChar char=" "/>
              <a:defRPr sz="900" i="0" kern="1200">
                <a:solidFill>
                  <a:schemeClr val="tx1">
                    <a:lumMod val="65000"/>
                    <a:lumOff val="35000"/>
                  </a:schemeClr>
                </a:solidFill>
                <a:latin typeface="+mn-lt"/>
                <a:ea typeface="+mn-ea"/>
                <a:cs typeface="+mn-cs"/>
              </a:defRPr>
            </a:lvl8pPr>
            <a:lvl9pPr marL="162000" indent="-108000" algn="l" defTabSz="685800" rtl="0" eaLnBrk="1" latinLnBrk="0" hangingPunct="1">
              <a:lnSpc>
                <a:spcPct val="90000"/>
              </a:lnSpc>
              <a:spcBef>
                <a:spcPts val="450"/>
              </a:spcBef>
              <a:buClr>
                <a:schemeClr val="tx2"/>
              </a:buClr>
              <a:buFont typeface="Verdana" panose="020B0604030504040204" pitchFamily="34" charset="0"/>
              <a:buChar char="–"/>
              <a:defRPr sz="900" i="0" kern="1200">
                <a:solidFill>
                  <a:schemeClr val="tx1">
                    <a:lumMod val="65000"/>
                    <a:lumOff val="35000"/>
                  </a:schemeClr>
                </a:solidFill>
                <a:latin typeface="+mn-lt"/>
                <a:ea typeface="+mn-ea"/>
                <a:cs typeface="+mn-cs"/>
              </a:defRPr>
            </a:lvl9pPr>
          </a:lstStyle>
          <a:p>
            <a:pPr>
              <a:lnSpc>
                <a:spcPct val="100000"/>
              </a:lnSpc>
              <a:spcBef>
                <a:spcPts val="0"/>
              </a:spcBef>
            </a:pPr>
            <a:r>
              <a:rPr lang="nl-NL" sz="1600" dirty="0">
                <a:solidFill>
                  <a:schemeClr val="bg1"/>
                </a:solidFill>
              </a:rPr>
              <a:t>Jos Benner / Carel Kijne </a:t>
            </a:r>
            <a:br>
              <a:rPr lang="nl-NL" sz="1600" dirty="0">
                <a:solidFill>
                  <a:schemeClr val="bg1"/>
                </a:solidFill>
              </a:rPr>
            </a:br>
            <a:r>
              <a:rPr lang="nl-NL" sz="1600" dirty="0">
                <a:solidFill>
                  <a:schemeClr val="bg1"/>
                </a:solidFill>
              </a:rPr>
              <a:t>NWP Kennissessie</a:t>
            </a:r>
            <a:br>
              <a:rPr lang="nl-NL" sz="1600" dirty="0">
                <a:solidFill>
                  <a:schemeClr val="bg1"/>
                </a:solidFill>
              </a:rPr>
            </a:br>
            <a:r>
              <a:rPr lang="nl-NL" sz="1600" dirty="0">
                <a:solidFill>
                  <a:schemeClr val="bg1"/>
                </a:solidFill>
              </a:rPr>
              <a:t>13 juni 2023</a:t>
            </a:r>
          </a:p>
        </p:txBody>
      </p:sp>
      <p:pic>
        <p:nvPicPr>
          <p:cNvPr id="3" name="Afbeelding 2">
            <a:extLst>
              <a:ext uri="{FF2B5EF4-FFF2-40B4-BE49-F238E27FC236}">
                <a16:creationId xmlns:a16="http://schemas.microsoft.com/office/drawing/2014/main" id="{CEB915AD-CFCE-26B1-6F3C-DEA30A4FD5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7922" y="1956745"/>
            <a:ext cx="3211157" cy="3211157"/>
          </a:xfrm>
          <a:prstGeom prst="rect">
            <a:avLst/>
          </a:prstGeom>
        </p:spPr>
      </p:pic>
    </p:spTree>
    <p:extLst>
      <p:ext uri="{BB962C8B-B14F-4D97-AF65-F5344CB8AC3E}">
        <p14:creationId xmlns:p14="http://schemas.microsoft.com/office/powerpoint/2010/main" val="252672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4774E19-0830-46C9-90E5-56B79571B93D}"/>
              </a:ext>
            </a:extLst>
          </p:cNvPr>
          <p:cNvSpPr>
            <a:spLocks noGrp="1"/>
          </p:cNvSpPr>
          <p:nvPr>
            <p:ph type="title"/>
          </p:nvPr>
        </p:nvSpPr>
        <p:spPr>
          <a:xfrm>
            <a:off x="466725" y="1268852"/>
            <a:ext cx="8401050" cy="492125"/>
          </a:xfrm>
        </p:spPr>
        <p:txBody>
          <a:bodyPr/>
          <a:lstStyle/>
          <a:p>
            <a:r>
              <a:rPr lang="nl-NL" sz="2400" b="1" dirty="0">
                <a:solidFill>
                  <a:schemeClr val="tx1"/>
                </a:solidFill>
              </a:rPr>
              <a:t>NIPV</a:t>
            </a:r>
          </a:p>
        </p:txBody>
      </p:sp>
      <p:sp>
        <p:nvSpPr>
          <p:cNvPr id="17" name="Tijdelijke aanduiding voor inhoud 2">
            <a:extLst>
              <a:ext uri="{FF2B5EF4-FFF2-40B4-BE49-F238E27FC236}">
                <a16:creationId xmlns:a16="http://schemas.microsoft.com/office/drawing/2014/main" id="{0D617F2F-0498-4033-A6AF-3D3E52C1CEFB}"/>
              </a:ext>
            </a:extLst>
          </p:cNvPr>
          <p:cNvSpPr>
            <a:spLocks noGrp="1"/>
          </p:cNvSpPr>
          <p:nvPr>
            <p:ph idx="1"/>
          </p:nvPr>
        </p:nvSpPr>
        <p:spPr>
          <a:xfrm>
            <a:off x="431351" y="1958064"/>
            <a:ext cx="8517439" cy="3754372"/>
          </a:xfrm>
        </p:spPr>
        <p:txBody>
          <a:bodyPr numCol="1"/>
          <a:lstStyle/>
          <a:p>
            <a:pPr marL="0" indent="0">
              <a:lnSpc>
                <a:spcPct val="107000"/>
              </a:lnSpc>
              <a:buNone/>
            </a:pPr>
            <a:r>
              <a:rPr lang="en-US" sz="2000" b="0" i="1" u="sng" dirty="0" err="1">
                <a:solidFill>
                  <a:srgbClr val="000000"/>
                </a:solidFill>
                <a:effectLst/>
              </a:rPr>
              <a:t>Enkele</a:t>
            </a:r>
            <a:r>
              <a:rPr lang="en-US" sz="2000" b="0" i="1" u="sng" dirty="0">
                <a:solidFill>
                  <a:srgbClr val="000000"/>
                </a:solidFill>
                <a:effectLst/>
              </a:rPr>
              <a:t> highlights:</a:t>
            </a:r>
          </a:p>
          <a:p>
            <a:pPr>
              <a:lnSpc>
                <a:spcPct val="107000"/>
              </a:lnSpc>
            </a:pPr>
            <a:r>
              <a:rPr lang="en-US" sz="2000" b="0" i="0" dirty="0">
                <a:solidFill>
                  <a:srgbClr val="000000"/>
                </a:solidFill>
                <a:effectLst/>
              </a:rPr>
              <a:t>Community of Practice (CoP) </a:t>
            </a:r>
            <a:r>
              <a:rPr lang="en-US" sz="2000" b="0" i="0" dirty="0" err="1">
                <a:solidFill>
                  <a:srgbClr val="000000"/>
                </a:solidFill>
                <a:effectLst/>
              </a:rPr>
              <a:t>Waterstof</a:t>
            </a:r>
            <a:r>
              <a:rPr lang="en-US" sz="2000" b="0" i="0" dirty="0">
                <a:solidFill>
                  <a:srgbClr val="000000"/>
                </a:solidFill>
                <a:effectLst/>
              </a:rPr>
              <a:t>; </a:t>
            </a:r>
            <a:r>
              <a:rPr lang="nl-NL" sz="2000" b="0" i="0" dirty="0">
                <a:solidFill>
                  <a:srgbClr val="000000"/>
                </a:solidFill>
                <a:effectLst/>
              </a:rPr>
              <a:t>transportsector en bebouwde omgeving</a:t>
            </a:r>
          </a:p>
          <a:p>
            <a:pPr>
              <a:lnSpc>
                <a:spcPct val="107000"/>
              </a:lnSpc>
            </a:pPr>
            <a:r>
              <a:rPr lang="nl-NL" sz="2000" dirty="0">
                <a:effectLst/>
                <a:latin typeface="Verdana" panose="020B0604030504040204" pitchFamily="34" charset="0"/>
                <a:ea typeface="Calibri" panose="020F0502020204030204" pitchFamily="34" charset="0"/>
                <a:cs typeface="Arial" panose="020B0604020202020204" pitchFamily="34" charset="0"/>
              </a:rPr>
              <a:t>Leerlijn veilig optreden bij incidenten met waterstof</a:t>
            </a:r>
          </a:p>
          <a:p>
            <a:pPr>
              <a:lnSpc>
                <a:spcPct val="107000"/>
              </a:lnSpc>
            </a:pPr>
            <a:r>
              <a:rPr lang="nl-NL" sz="2000" dirty="0">
                <a:effectLst/>
                <a:latin typeface="Verdana" panose="020B0604030504040204" pitchFamily="34" charset="0"/>
                <a:ea typeface="Calibri" panose="020F0502020204030204" pitchFamily="34" charset="0"/>
                <a:cs typeface="Arial" panose="020B0604020202020204" pitchFamily="34" charset="0"/>
              </a:rPr>
              <a:t>Kennisbundel waterstof in de gebouwde omgeving</a:t>
            </a:r>
          </a:p>
          <a:p>
            <a:pPr>
              <a:lnSpc>
                <a:spcPct val="107000"/>
              </a:lnSpc>
            </a:pPr>
            <a:r>
              <a:rPr lang="nl-NL" sz="2000" dirty="0">
                <a:latin typeface="Verdana" panose="020B0604030504040204" pitchFamily="34" charset="0"/>
                <a:ea typeface="Calibri" panose="020F0502020204030204" pitchFamily="34" charset="0"/>
                <a:cs typeface="Arial" panose="020B0604020202020204" pitchFamily="34" charset="0"/>
              </a:rPr>
              <a:t>Scenarioboeken</a:t>
            </a:r>
          </a:p>
          <a:p>
            <a:pPr>
              <a:lnSpc>
                <a:spcPct val="107000"/>
              </a:lnSpc>
            </a:pPr>
            <a:endParaRPr lang="nl-NL" sz="2000" dirty="0">
              <a:effectLst/>
              <a:latin typeface="Verdana" panose="020B0604030504040204" pitchFamily="34" charset="0"/>
              <a:ea typeface="Calibri" panose="020F0502020204030204" pitchFamily="34" charset="0"/>
              <a:cs typeface="Arial" panose="020B0604020202020204" pitchFamily="34" charset="0"/>
            </a:endParaRPr>
          </a:p>
          <a:p>
            <a:pPr marL="0" indent="0">
              <a:lnSpc>
                <a:spcPct val="107000"/>
              </a:lnSpc>
              <a:buNone/>
            </a:pPr>
            <a:r>
              <a:rPr lang="nl-NL" sz="2000" dirty="0">
                <a:effectLst/>
                <a:latin typeface="Verdana" panose="020B0604030504040204" pitchFamily="34" charset="0"/>
                <a:ea typeface="Calibri" panose="020F0502020204030204" pitchFamily="34" charset="0"/>
                <a:cs typeface="Arial" panose="020B0604020202020204" pitchFamily="34" charset="0"/>
              </a:rPr>
              <a:t>Zie: https://nipv.nl/waterstof/</a:t>
            </a:r>
          </a:p>
          <a:p>
            <a:pPr>
              <a:lnSpc>
                <a:spcPct val="107000"/>
              </a:lnSpc>
            </a:pPr>
            <a:endParaRPr lang="nl-NL" sz="20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Tijdelijke aanduiding voor dianumm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2ACDB467-7873-4513-AFB0-64C93AB0D52A}" type="slidenum">
              <a:rPr lang="nl-NL" smtClean="0"/>
              <a:pPr/>
              <a:t>10</a:t>
            </a:fld>
            <a:endParaRPr lang="nl-NL"/>
          </a:p>
        </p:txBody>
      </p:sp>
      <p:sp>
        <p:nvSpPr>
          <p:cNvPr id="5" name="Tijdelijke aanduiding voor datum 4">
            <a:extLst>
              <a:ext uri="{C183D7F6-B498-43B3-948B-1728B52AA6E4}">
                <adec:decorative xmlns:adec="http://schemas.microsoft.com/office/drawing/2017/decorative" val="1"/>
              </a:ext>
            </a:extLst>
          </p:cNvPr>
          <p:cNvSpPr>
            <a:spLocks noGrp="1"/>
          </p:cNvSpPr>
          <p:nvPr>
            <p:ph type="dt" sz="half" idx="12"/>
          </p:nvPr>
        </p:nvSpPr>
        <p:spPr/>
        <p:txBody>
          <a:bodyPr/>
          <a:lstStyle/>
          <a:p>
            <a:fld id="{CE78A39A-4C99-4BCD-B018-36BE006FADB3}" type="datetime4">
              <a:rPr lang="nl-NL" smtClean="0"/>
              <a:pPr/>
              <a:t>13 juni 2023</a:t>
            </a:fld>
            <a:endParaRPr lang="nl-NL" dirty="0"/>
          </a:p>
        </p:txBody>
      </p:sp>
      <p:pic>
        <p:nvPicPr>
          <p:cNvPr id="2" name="Afbeelding 1">
            <a:extLst>
              <a:ext uri="{FF2B5EF4-FFF2-40B4-BE49-F238E27FC236}">
                <a16:creationId xmlns:a16="http://schemas.microsoft.com/office/drawing/2014/main" id="{F5BC33C9-78FD-FBD7-C605-D8F1608A54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63869" y="4665163"/>
            <a:ext cx="2030644" cy="1244360"/>
          </a:xfrm>
          <a:prstGeom prst="rect">
            <a:avLst/>
          </a:prstGeom>
          <a:ln w="1905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0208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4774E19-0830-46C9-90E5-56B79571B93D}"/>
              </a:ext>
            </a:extLst>
          </p:cNvPr>
          <p:cNvSpPr>
            <a:spLocks noGrp="1"/>
          </p:cNvSpPr>
          <p:nvPr>
            <p:ph type="title"/>
          </p:nvPr>
        </p:nvSpPr>
        <p:spPr>
          <a:xfrm>
            <a:off x="466725" y="1268852"/>
            <a:ext cx="8401050" cy="492125"/>
          </a:xfrm>
        </p:spPr>
        <p:txBody>
          <a:bodyPr/>
          <a:lstStyle/>
          <a:p>
            <a:r>
              <a:rPr lang="nl-NL" sz="2400" b="1" dirty="0">
                <a:solidFill>
                  <a:schemeClr val="tx1"/>
                </a:solidFill>
              </a:rPr>
              <a:t>Netbeheer Nederland</a:t>
            </a:r>
          </a:p>
        </p:txBody>
      </p:sp>
      <p:sp>
        <p:nvSpPr>
          <p:cNvPr id="17" name="Tijdelijke aanduiding voor inhoud 2">
            <a:extLst>
              <a:ext uri="{FF2B5EF4-FFF2-40B4-BE49-F238E27FC236}">
                <a16:creationId xmlns:a16="http://schemas.microsoft.com/office/drawing/2014/main" id="{0D617F2F-0498-4033-A6AF-3D3E52C1CEFB}"/>
              </a:ext>
            </a:extLst>
          </p:cNvPr>
          <p:cNvSpPr>
            <a:spLocks noGrp="1"/>
          </p:cNvSpPr>
          <p:nvPr>
            <p:ph idx="1"/>
          </p:nvPr>
        </p:nvSpPr>
        <p:spPr>
          <a:xfrm>
            <a:off x="431351" y="1958064"/>
            <a:ext cx="8517439" cy="3754372"/>
          </a:xfrm>
        </p:spPr>
        <p:txBody>
          <a:bodyPr numCol="1"/>
          <a:lstStyle/>
          <a:p>
            <a:pPr>
              <a:lnSpc>
                <a:spcPct val="107000"/>
              </a:lnSpc>
            </a:pPr>
            <a:r>
              <a:rPr lang="nl-NL" sz="2000" b="0" i="0" dirty="0" err="1">
                <a:solidFill>
                  <a:srgbClr val="000000"/>
                </a:solidFill>
                <a:effectLst/>
              </a:rPr>
              <a:t>HyDelta</a:t>
            </a:r>
            <a:r>
              <a:rPr lang="nl-NL" sz="2000" b="0" i="0" dirty="0">
                <a:solidFill>
                  <a:srgbClr val="000000"/>
                </a:solidFill>
                <a:effectLst/>
              </a:rPr>
              <a:t> programma: onderzoek gericht op wat veilig, verantwoord en acceptabel is rond de waterstofwaardeketen</a:t>
            </a:r>
          </a:p>
          <a:p>
            <a:pPr>
              <a:lnSpc>
                <a:spcPct val="107000"/>
              </a:lnSpc>
            </a:pPr>
            <a:r>
              <a:rPr lang="nl-NL" sz="2000" dirty="0">
                <a:effectLst/>
                <a:latin typeface="Verdana" panose="020B0604030504040204" pitchFamily="34" charset="0"/>
                <a:ea typeface="Calibri" panose="020F0502020204030204" pitchFamily="34" charset="0"/>
                <a:cs typeface="Arial" panose="020B0604020202020204" pitchFamily="34" charset="0"/>
              </a:rPr>
              <a:t>Kenniscentrum Gasnetbeheer</a:t>
            </a:r>
          </a:p>
          <a:p>
            <a:pPr>
              <a:lnSpc>
                <a:spcPct val="107000"/>
              </a:lnSpc>
            </a:pPr>
            <a:r>
              <a:rPr lang="nl-NL" sz="2000" dirty="0">
                <a:latin typeface="Verdana" panose="020B0604030504040204" pitchFamily="34" charset="0"/>
                <a:ea typeface="Calibri" panose="020F0502020204030204" pitchFamily="34" charset="0"/>
                <a:cs typeface="Arial" panose="020B0604020202020204" pitchFamily="34" charset="0"/>
              </a:rPr>
              <a:t>Betrokken bij pilots ‘Waterstof in wijken</a:t>
            </a:r>
            <a:endParaRPr lang="nl-NL" sz="2000" dirty="0">
              <a:effectLst/>
              <a:latin typeface="Verdana" panose="020B0604030504040204" pitchFamily="34" charset="0"/>
              <a:ea typeface="Calibri" panose="020F0502020204030204" pitchFamily="34" charset="0"/>
              <a:cs typeface="Arial" panose="020B0604020202020204" pitchFamily="34" charset="0"/>
            </a:endParaRPr>
          </a:p>
          <a:p>
            <a:pPr>
              <a:lnSpc>
                <a:spcPct val="107000"/>
              </a:lnSpc>
            </a:pPr>
            <a:endParaRPr lang="nl-NL" sz="20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Tijdelijke aanduiding voor dianumm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2ACDB467-7873-4513-AFB0-64C93AB0D52A}" type="slidenum">
              <a:rPr lang="nl-NL" smtClean="0"/>
              <a:pPr/>
              <a:t>11</a:t>
            </a:fld>
            <a:endParaRPr lang="nl-NL"/>
          </a:p>
        </p:txBody>
      </p:sp>
      <p:sp>
        <p:nvSpPr>
          <p:cNvPr id="5" name="Tijdelijke aanduiding voor datum 4">
            <a:extLst>
              <a:ext uri="{C183D7F6-B498-43B3-948B-1728B52AA6E4}">
                <adec:decorative xmlns:adec="http://schemas.microsoft.com/office/drawing/2017/decorative" val="1"/>
              </a:ext>
            </a:extLst>
          </p:cNvPr>
          <p:cNvSpPr>
            <a:spLocks noGrp="1"/>
          </p:cNvSpPr>
          <p:nvPr>
            <p:ph type="dt" sz="half" idx="12"/>
          </p:nvPr>
        </p:nvSpPr>
        <p:spPr/>
        <p:txBody>
          <a:bodyPr/>
          <a:lstStyle/>
          <a:p>
            <a:fld id="{CE78A39A-4C99-4BCD-B018-36BE006FADB3}" type="datetime4">
              <a:rPr lang="nl-NL" smtClean="0"/>
              <a:pPr/>
              <a:t>13 juni 2023</a:t>
            </a:fld>
            <a:endParaRPr lang="nl-NL" dirty="0"/>
          </a:p>
        </p:txBody>
      </p:sp>
      <p:pic>
        <p:nvPicPr>
          <p:cNvPr id="3" name="Afbeelding 2" descr="Visualisering 'Visie op de landelijke en regionale uitrol van waterstof' van Netbeheer Nederland">
            <a:extLst>
              <a:ext uri="{FF2B5EF4-FFF2-40B4-BE49-F238E27FC236}">
                <a16:creationId xmlns:a16="http://schemas.microsoft.com/office/drawing/2014/main" id="{86F378A6-E479-FA72-9AA0-081ACDC13533}"/>
              </a:ext>
            </a:extLst>
          </p:cNvPr>
          <p:cNvPicPr>
            <a:picLocks noChangeAspect="1"/>
          </p:cNvPicPr>
          <p:nvPr/>
        </p:nvPicPr>
        <p:blipFill rotWithShape="1">
          <a:blip r:embed="rId2"/>
          <a:srcRect l="13630" r="11568"/>
          <a:stretch/>
        </p:blipFill>
        <p:spPr>
          <a:xfrm>
            <a:off x="4799701" y="3859603"/>
            <a:ext cx="3194552" cy="2049920"/>
          </a:xfrm>
          <a:prstGeom prst="rect">
            <a:avLst/>
          </a:prstGeom>
          <a:ln w="19050">
            <a:solidFill>
              <a:schemeClr val="accent1"/>
            </a:solidFill>
          </a:ln>
          <a:effectLst>
            <a:outerShdw blurRad="50800" dist="38100" dir="2700000" algn="tl" rotWithShape="0">
              <a:prstClr val="black">
                <a:alpha val="40000"/>
              </a:prstClr>
            </a:outerShdw>
          </a:effectLst>
        </p:spPr>
      </p:pic>
      <p:pic>
        <p:nvPicPr>
          <p:cNvPr id="7" name="Afbeelding 6">
            <a:extLst>
              <a:ext uri="{FF2B5EF4-FFF2-40B4-BE49-F238E27FC236}">
                <a16:creationId xmlns:a16="http://schemas.microsoft.com/office/drawing/2014/main" id="{EE25DF7C-D464-FA70-A538-50ACC9D7DB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42531" y="3859603"/>
            <a:ext cx="2857500" cy="1600200"/>
          </a:xfrm>
          <a:prstGeom prst="rect">
            <a:avLst/>
          </a:prstGeom>
          <a:ln w="1905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340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258" y="1343614"/>
            <a:ext cx="8677275" cy="492125"/>
          </a:xfrm>
        </p:spPr>
        <p:txBody>
          <a:bodyPr/>
          <a:lstStyle/>
          <a:p>
            <a:r>
              <a:rPr lang="nl-NL" sz="2400" b="1" dirty="0">
                <a:solidFill>
                  <a:schemeClr val="tx1"/>
                </a:solidFill>
              </a:rPr>
              <a:t>Ministeries: Uitgangspunten waterstoftransitie</a:t>
            </a:r>
            <a:endParaRPr lang="nl-NL" sz="2400" b="1" dirty="0"/>
          </a:p>
        </p:txBody>
      </p:sp>
      <p:sp>
        <p:nvSpPr>
          <p:cNvPr id="17" name="Tijdelijke aanduiding voor inhoud 2">
            <a:extLst>
              <a:ext uri="{FF2B5EF4-FFF2-40B4-BE49-F238E27FC236}">
                <a16:creationId xmlns:a16="http://schemas.microsoft.com/office/drawing/2014/main" id="{0D617F2F-0498-4033-A6AF-3D3E52C1CEFB}"/>
              </a:ext>
            </a:extLst>
          </p:cNvPr>
          <p:cNvSpPr>
            <a:spLocks noGrp="1"/>
          </p:cNvSpPr>
          <p:nvPr>
            <p:ph idx="1"/>
          </p:nvPr>
        </p:nvSpPr>
        <p:spPr>
          <a:xfrm>
            <a:off x="277242" y="2112171"/>
            <a:ext cx="8677276" cy="3836568"/>
          </a:xfrm>
        </p:spPr>
        <p:txBody>
          <a:bodyPr numCol="1"/>
          <a:lstStyle/>
          <a:p>
            <a:pPr>
              <a:lnSpc>
                <a:spcPct val="110000"/>
              </a:lnSpc>
              <a:spcBef>
                <a:spcPts val="0"/>
              </a:spcBef>
              <a:spcAft>
                <a:spcPts val="1200"/>
              </a:spcAft>
            </a:pPr>
            <a:r>
              <a:rPr lang="nl-NL" dirty="0"/>
              <a:t>Meerdere publieke belangen stellen randvoorwaarden en eisen aan de waterstoftransitie: voortvarend, betrouwbaar, veilig, gezond, inpasbaar, betaalbaar enz.</a:t>
            </a:r>
          </a:p>
          <a:p>
            <a:pPr>
              <a:lnSpc>
                <a:spcPct val="110000"/>
              </a:lnSpc>
              <a:spcBef>
                <a:spcPts val="0"/>
              </a:spcBef>
              <a:spcAft>
                <a:spcPts val="0"/>
              </a:spcAft>
            </a:pPr>
            <a:r>
              <a:rPr lang="nl-NL" dirty="0"/>
              <a:t>Voor veiligheid en gezondheid geldt:</a:t>
            </a:r>
          </a:p>
          <a:p>
            <a:pPr lvl="1">
              <a:lnSpc>
                <a:spcPct val="110000"/>
              </a:lnSpc>
              <a:spcBef>
                <a:spcPts val="0"/>
              </a:spcBef>
              <a:spcAft>
                <a:spcPts val="0"/>
              </a:spcAft>
            </a:pPr>
            <a:r>
              <a:rPr lang="nl-NL" dirty="0"/>
              <a:t>beleid verdeeld over meerdere ministeries;</a:t>
            </a:r>
          </a:p>
          <a:p>
            <a:pPr lvl="1">
              <a:lnSpc>
                <a:spcPct val="110000"/>
              </a:lnSpc>
              <a:spcBef>
                <a:spcPts val="0"/>
              </a:spcBef>
              <a:spcAft>
                <a:spcPts val="0"/>
              </a:spcAft>
            </a:pPr>
            <a:r>
              <a:rPr lang="nl-NL" dirty="0"/>
              <a:t>ook lokale en regionale bevoegdheden (en inbreng nodig!);</a:t>
            </a:r>
          </a:p>
          <a:p>
            <a:pPr lvl="1">
              <a:lnSpc>
                <a:spcPct val="110000"/>
              </a:lnSpc>
              <a:spcBef>
                <a:spcPts val="0"/>
              </a:spcBef>
              <a:spcAft>
                <a:spcPts val="1200"/>
              </a:spcAft>
            </a:pPr>
            <a:r>
              <a:rPr lang="nl-NL" dirty="0"/>
              <a:t>breed veld aan adviesorganen, kennisinstellingen enz.</a:t>
            </a:r>
          </a:p>
          <a:p>
            <a:pPr>
              <a:lnSpc>
                <a:spcPct val="110000"/>
              </a:lnSpc>
              <a:spcBef>
                <a:spcPts val="0"/>
              </a:spcBef>
              <a:spcAft>
                <a:spcPts val="900"/>
              </a:spcAft>
            </a:pPr>
            <a:r>
              <a:rPr lang="nl-NL" dirty="0"/>
              <a:t>Daarom uitgangspunten voor een transitie die </a:t>
            </a:r>
            <a:r>
              <a:rPr lang="nl-NL" b="1" dirty="0">
                <a:solidFill>
                  <a:srgbClr val="FF0000"/>
                </a:solidFill>
              </a:rPr>
              <a:t>voortvarend</a:t>
            </a:r>
            <a:r>
              <a:rPr lang="nl-NL" dirty="0"/>
              <a:t> is en </a:t>
            </a:r>
            <a:br>
              <a:rPr lang="nl-NL" dirty="0"/>
            </a:br>
            <a:r>
              <a:rPr lang="nl-NL" dirty="0"/>
              <a:t>tegelijk </a:t>
            </a:r>
            <a:r>
              <a:rPr lang="nl-NL" b="1" dirty="0">
                <a:solidFill>
                  <a:schemeClr val="tx2">
                    <a:lumMod val="75000"/>
                    <a:lumOff val="25000"/>
                  </a:schemeClr>
                </a:solidFill>
              </a:rPr>
              <a:t>verantwoord </a:t>
            </a:r>
            <a:r>
              <a:rPr lang="nl-NL" dirty="0"/>
              <a:t>en </a:t>
            </a:r>
            <a:r>
              <a:rPr lang="nl-NL" b="1" dirty="0">
                <a:solidFill>
                  <a:srgbClr val="0070C0"/>
                </a:solidFill>
              </a:rPr>
              <a:t>verbonden</a:t>
            </a:r>
            <a:endParaRPr lang="nl-NL" dirty="0"/>
          </a:p>
          <a:p>
            <a:pPr marL="0" indent="0">
              <a:spcBef>
                <a:spcPts val="0"/>
              </a:spcBef>
              <a:spcAft>
                <a:spcPts val="900"/>
              </a:spcAft>
              <a:buNone/>
            </a:pPr>
            <a:endParaRPr lang="nl-NL" sz="1600" dirty="0"/>
          </a:p>
        </p:txBody>
      </p:sp>
      <p:sp>
        <p:nvSpPr>
          <p:cNvPr id="4" name="Tijdelijke aanduiding voor dianumm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2ACDB467-7873-4513-AFB0-64C93AB0D52A}" type="slidenum">
              <a:rPr lang="nl-NL" smtClean="0"/>
              <a:pPr/>
              <a:t>12</a:t>
            </a:fld>
            <a:endParaRPr lang="nl-NL"/>
          </a:p>
        </p:txBody>
      </p:sp>
      <p:sp>
        <p:nvSpPr>
          <p:cNvPr id="5" name="Tijdelijke aanduiding voor datum 4">
            <a:extLst>
              <a:ext uri="{C183D7F6-B498-43B3-948B-1728B52AA6E4}">
                <adec:decorative xmlns:adec="http://schemas.microsoft.com/office/drawing/2017/decorative" val="1"/>
              </a:ext>
            </a:extLst>
          </p:cNvPr>
          <p:cNvSpPr>
            <a:spLocks noGrp="1"/>
          </p:cNvSpPr>
          <p:nvPr>
            <p:ph type="dt" sz="half" idx="12"/>
          </p:nvPr>
        </p:nvSpPr>
        <p:spPr/>
        <p:txBody>
          <a:bodyPr/>
          <a:lstStyle/>
          <a:p>
            <a:fld id="{CE78A39A-4C99-4BCD-B018-36BE006FADB3}" type="datetime4">
              <a:rPr lang="nl-NL" smtClean="0"/>
              <a:pPr/>
              <a:t>13 juni 2023</a:t>
            </a:fld>
            <a:endParaRPr lang="nl-NL" dirty="0"/>
          </a:p>
        </p:txBody>
      </p:sp>
      <p:sp>
        <p:nvSpPr>
          <p:cNvPr id="3" name="Tekstvak 2">
            <a:extLst>
              <a:ext uri="{FF2B5EF4-FFF2-40B4-BE49-F238E27FC236}">
                <a16:creationId xmlns:a16="http://schemas.microsoft.com/office/drawing/2014/main" id="{842A4901-8B40-47BB-8F1F-5AF7072B7C5C}"/>
              </a:ext>
            </a:extLst>
          </p:cNvPr>
          <p:cNvSpPr txBox="1"/>
          <p:nvPr/>
        </p:nvSpPr>
        <p:spPr>
          <a:xfrm>
            <a:off x="1668801" y="5658222"/>
            <a:ext cx="6088187" cy="584775"/>
          </a:xfrm>
          <a:prstGeom prst="rect">
            <a:avLst/>
          </a:prstGeom>
          <a:solidFill>
            <a:srgbClr val="FFFFCC"/>
          </a:solidFill>
          <a:ln>
            <a:solidFill>
              <a:srgbClr val="002060"/>
            </a:solidFill>
          </a:ln>
        </p:spPr>
        <p:txBody>
          <a:bodyPr wrap="square" rtlCol="0">
            <a:spAutoFit/>
          </a:bodyPr>
          <a:lstStyle/>
          <a:p>
            <a:pPr algn="ctr"/>
            <a:r>
              <a:rPr lang="nl-NL" sz="1600" i="1" dirty="0">
                <a:solidFill>
                  <a:srgbClr val="002060"/>
                </a:solidFill>
              </a:rPr>
              <a:t>NB: de uitgangspunten zijn niet alleen voor waterstof </a:t>
            </a:r>
            <a:br>
              <a:rPr lang="nl-NL" sz="1600" i="1" dirty="0">
                <a:solidFill>
                  <a:srgbClr val="002060"/>
                </a:solidFill>
              </a:rPr>
            </a:br>
            <a:r>
              <a:rPr lang="nl-NL" sz="1600" i="1" dirty="0">
                <a:solidFill>
                  <a:srgbClr val="002060"/>
                </a:solidFill>
              </a:rPr>
              <a:t>maar voor de volledige energietransitie</a:t>
            </a:r>
          </a:p>
        </p:txBody>
      </p:sp>
      <p:pic>
        <p:nvPicPr>
          <p:cNvPr id="6" name="Afbeelding 5">
            <a:extLst>
              <a:ext uri="{FF2B5EF4-FFF2-40B4-BE49-F238E27FC236}">
                <a16:creationId xmlns:a16="http://schemas.microsoft.com/office/drawing/2014/main" id="{995A4FF0-5F3A-3C3B-08B4-6DFB96B9525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67200" y="4870506"/>
            <a:ext cx="2751216" cy="767167"/>
          </a:xfrm>
          <a:prstGeom prst="rect">
            <a:avLst/>
          </a:prstGeom>
        </p:spPr>
      </p:pic>
    </p:spTree>
    <p:extLst>
      <p:ext uri="{BB962C8B-B14F-4D97-AF65-F5344CB8AC3E}">
        <p14:creationId xmlns:p14="http://schemas.microsoft.com/office/powerpoint/2010/main" val="2851903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355" y="1333340"/>
            <a:ext cx="8401050" cy="492125"/>
          </a:xfrm>
        </p:spPr>
        <p:txBody>
          <a:bodyPr/>
          <a:lstStyle/>
          <a:p>
            <a:r>
              <a:rPr lang="nl-NL" sz="2400" b="1" dirty="0">
                <a:solidFill>
                  <a:schemeClr val="tx1"/>
                </a:solidFill>
              </a:rPr>
              <a:t>Kern uitgangspunten</a:t>
            </a:r>
            <a:endParaRPr lang="nl-NL" sz="2400" b="1" dirty="0"/>
          </a:p>
        </p:txBody>
      </p:sp>
      <p:sp>
        <p:nvSpPr>
          <p:cNvPr id="17" name="Tijdelijke aanduiding voor inhoud 2">
            <a:extLst>
              <a:ext uri="{FF2B5EF4-FFF2-40B4-BE49-F238E27FC236}">
                <a16:creationId xmlns:a16="http://schemas.microsoft.com/office/drawing/2014/main" id="{0D617F2F-0498-4033-A6AF-3D3E52C1CEFB}"/>
              </a:ext>
            </a:extLst>
          </p:cNvPr>
          <p:cNvSpPr>
            <a:spLocks noGrp="1"/>
          </p:cNvSpPr>
          <p:nvPr>
            <p:ph idx="1"/>
          </p:nvPr>
        </p:nvSpPr>
        <p:spPr>
          <a:xfrm>
            <a:off x="466724" y="2154300"/>
            <a:ext cx="8401050" cy="3650601"/>
          </a:xfrm>
        </p:spPr>
        <p:txBody>
          <a:bodyPr numCol="1"/>
          <a:lstStyle/>
          <a:p>
            <a:pPr>
              <a:lnSpc>
                <a:spcPct val="110000"/>
              </a:lnSpc>
              <a:spcBef>
                <a:spcPts val="0"/>
              </a:spcBef>
              <a:spcAft>
                <a:spcPts val="300"/>
              </a:spcAft>
              <a:buFont typeface="+mj-lt"/>
              <a:buAutoNum type="arabicPeriod"/>
            </a:pPr>
            <a:r>
              <a:rPr lang="nl-NL" sz="2000" dirty="0"/>
              <a:t>Niveau van veiligheid en gezondheid blijft minstens gelijk </a:t>
            </a:r>
          </a:p>
          <a:p>
            <a:pPr lvl="0">
              <a:lnSpc>
                <a:spcPct val="110000"/>
              </a:lnSpc>
              <a:spcBef>
                <a:spcPts val="0"/>
              </a:spcBef>
              <a:spcAft>
                <a:spcPts val="300"/>
              </a:spcAft>
              <a:buFont typeface="+mj-lt"/>
              <a:buAutoNum type="arabicPeriod"/>
            </a:pPr>
            <a:r>
              <a:rPr lang="nl-NL" sz="2000" dirty="0"/>
              <a:t>Met kennisonzekerheid gaan we zorgvuldig om, </a:t>
            </a:r>
            <a:br>
              <a:rPr lang="nl-NL" sz="2000" dirty="0"/>
            </a:br>
            <a:r>
              <a:rPr lang="nl-NL" sz="2000" dirty="0"/>
              <a:t>zonder projecten onnodig belemmeren</a:t>
            </a:r>
          </a:p>
          <a:p>
            <a:pPr lvl="0">
              <a:lnSpc>
                <a:spcPct val="110000"/>
              </a:lnSpc>
              <a:spcBef>
                <a:spcPts val="0"/>
              </a:spcBef>
              <a:spcAft>
                <a:spcPts val="600"/>
              </a:spcAft>
              <a:buFont typeface="+mj-lt"/>
              <a:buAutoNum type="arabicPeriod"/>
            </a:pPr>
            <a:r>
              <a:rPr lang="nl-NL" sz="2000" dirty="0"/>
              <a:t>We creëren waar mogelijk ruimte om te innoveren</a:t>
            </a:r>
            <a:endParaRPr lang="nl-NL" sz="2000" b="1" dirty="0">
              <a:solidFill>
                <a:srgbClr val="0070C0"/>
              </a:solidFill>
            </a:endParaRPr>
          </a:p>
          <a:p>
            <a:pPr lvl="0">
              <a:lnSpc>
                <a:spcPct val="110000"/>
              </a:lnSpc>
              <a:spcBef>
                <a:spcPts val="0"/>
              </a:spcBef>
              <a:buFont typeface="+mj-lt"/>
              <a:buAutoNum type="arabicPeriod" startAt="4"/>
            </a:pPr>
            <a:r>
              <a:rPr lang="nl-NL" sz="2000" dirty="0"/>
              <a:t>Bij ongevallen komen we na de directe respons tot </a:t>
            </a:r>
            <a:br>
              <a:rPr lang="nl-NL" sz="2000" dirty="0"/>
            </a:br>
            <a:r>
              <a:rPr lang="nl-NL" sz="2000" dirty="0"/>
              <a:t>een goed afgewogen beleidsreactie</a:t>
            </a:r>
          </a:p>
          <a:p>
            <a:pPr lvl="0">
              <a:lnSpc>
                <a:spcPct val="110000"/>
              </a:lnSpc>
              <a:buFont typeface="+mj-lt"/>
              <a:buAutoNum type="arabicPeriod" startAt="4"/>
            </a:pPr>
            <a:r>
              <a:rPr lang="nl-NL" sz="2000" dirty="0"/>
              <a:t>We communiceren openhartig over kansen en risico’s</a:t>
            </a:r>
            <a:br>
              <a:rPr lang="nl-NL" sz="2000" dirty="0"/>
            </a:br>
            <a:r>
              <a:rPr lang="nl-NL" sz="2000" dirty="0"/>
              <a:t>en we luisteren</a:t>
            </a:r>
          </a:p>
          <a:p>
            <a:pPr lvl="0">
              <a:lnSpc>
                <a:spcPct val="110000"/>
              </a:lnSpc>
              <a:buFont typeface="+mj-lt"/>
              <a:buAutoNum type="arabicPeriod" startAt="4"/>
            </a:pPr>
            <a:r>
              <a:rPr lang="nl-NL" sz="2000" dirty="0"/>
              <a:t>We verwachten en stimuleren een open blik en lef</a:t>
            </a:r>
            <a:br>
              <a:rPr lang="nl-NL" sz="2000" dirty="0"/>
            </a:br>
            <a:r>
              <a:rPr lang="nl-NL" sz="2000" dirty="0"/>
              <a:t>bij bestuurders en hun adviseurs</a:t>
            </a:r>
          </a:p>
        </p:txBody>
      </p:sp>
      <p:sp>
        <p:nvSpPr>
          <p:cNvPr id="4" name="Tijdelijke aanduiding voor dianumm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2ACDB467-7873-4513-AFB0-64C93AB0D52A}" type="slidenum">
              <a:rPr lang="nl-NL" smtClean="0"/>
              <a:pPr/>
              <a:t>13</a:t>
            </a:fld>
            <a:endParaRPr lang="nl-NL" dirty="0"/>
          </a:p>
        </p:txBody>
      </p:sp>
      <p:sp>
        <p:nvSpPr>
          <p:cNvPr id="5" name="Tijdelijke aanduiding voor datum 4">
            <a:extLst>
              <a:ext uri="{C183D7F6-B498-43B3-948B-1728B52AA6E4}">
                <adec:decorative xmlns:adec="http://schemas.microsoft.com/office/drawing/2017/decorative" val="1"/>
              </a:ext>
            </a:extLst>
          </p:cNvPr>
          <p:cNvSpPr>
            <a:spLocks noGrp="1"/>
          </p:cNvSpPr>
          <p:nvPr>
            <p:ph type="dt" sz="half" idx="12"/>
          </p:nvPr>
        </p:nvSpPr>
        <p:spPr/>
        <p:txBody>
          <a:bodyPr/>
          <a:lstStyle/>
          <a:p>
            <a:fld id="{CE78A39A-4C99-4BCD-B018-36BE006FADB3}" type="datetime4">
              <a:rPr lang="nl-NL" smtClean="0"/>
              <a:pPr/>
              <a:t>13 juni 2023</a:t>
            </a:fld>
            <a:endParaRPr lang="nl-NL" dirty="0"/>
          </a:p>
        </p:txBody>
      </p:sp>
      <p:pic>
        <p:nvPicPr>
          <p:cNvPr id="6" name="Afbeelding 5">
            <a:extLst>
              <a:ext uri="{FF2B5EF4-FFF2-40B4-BE49-F238E27FC236}">
                <a16:creationId xmlns:a16="http://schemas.microsoft.com/office/drawing/2014/main" id="{547AA582-2F35-4B3A-B927-03BCE1ED9E0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6917" y="5126804"/>
            <a:ext cx="1816536" cy="1180749"/>
          </a:xfrm>
          <a:prstGeom prst="rect">
            <a:avLst/>
          </a:prstGeom>
        </p:spPr>
      </p:pic>
      <p:sp>
        <p:nvSpPr>
          <p:cNvPr id="3" name="Tekstvak 2">
            <a:extLst>
              <a:ext uri="{FF2B5EF4-FFF2-40B4-BE49-F238E27FC236}">
                <a16:creationId xmlns:a16="http://schemas.microsoft.com/office/drawing/2014/main" id="{BF0A97C2-1B8D-D692-8A1F-BA6656C5317C}"/>
              </a:ext>
            </a:extLst>
          </p:cNvPr>
          <p:cNvSpPr txBox="1"/>
          <p:nvPr/>
        </p:nvSpPr>
        <p:spPr>
          <a:xfrm>
            <a:off x="5024062" y="636999"/>
            <a:ext cx="3729519" cy="1077218"/>
          </a:xfrm>
          <a:prstGeom prst="rect">
            <a:avLst/>
          </a:prstGeom>
          <a:solidFill>
            <a:schemeClr val="bg1"/>
          </a:solidFill>
          <a:ln>
            <a:solidFill>
              <a:srgbClr val="C00000"/>
            </a:solidFill>
          </a:ln>
        </p:spPr>
        <p:txBody>
          <a:bodyPr wrap="square" rtlCol="0">
            <a:spAutoFit/>
          </a:bodyPr>
          <a:lstStyle/>
          <a:p>
            <a:r>
              <a:rPr lang="nl-NL" sz="1600" dirty="0">
                <a:solidFill>
                  <a:srgbClr val="C00000"/>
                </a:solidFill>
              </a:rPr>
              <a:t>Al aangekondigd in Kamerbrieven en al toegepast door Rijk. </a:t>
            </a:r>
          </a:p>
          <a:p>
            <a:r>
              <a:rPr lang="nl-NL" sz="1600" dirty="0">
                <a:solidFill>
                  <a:srgbClr val="C00000"/>
                </a:solidFill>
              </a:rPr>
              <a:t>Deze zomer finale consultatie.</a:t>
            </a:r>
          </a:p>
          <a:p>
            <a:r>
              <a:rPr lang="nl-NL" sz="1600" dirty="0">
                <a:solidFill>
                  <a:srgbClr val="C00000"/>
                </a:solidFill>
              </a:rPr>
              <a:t>Publicatie gepland in oktober.</a:t>
            </a:r>
          </a:p>
        </p:txBody>
      </p:sp>
    </p:spTree>
    <p:extLst>
      <p:ext uri="{BB962C8B-B14F-4D97-AF65-F5344CB8AC3E}">
        <p14:creationId xmlns:p14="http://schemas.microsoft.com/office/powerpoint/2010/main" val="2510377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355" y="1333340"/>
            <a:ext cx="8401050" cy="492125"/>
          </a:xfrm>
        </p:spPr>
        <p:txBody>
          <a:bodyPr/>
          <a:lstStyle/>
          <a:p>
            <a:r>
              <a:rPr lang="nl-NL" sz="2400" b="1" dirty="0">
                <a:solidFill>
                  <a:schemeClr val="tx1"/>
                </a:solidFill>
              </a:rPr>
              <a:t>Ministeries: Richtsnoeren</a:t>
            </a:r>
            <a:endParaRPr lang="nl-NL" sz="2400" b="1" dirty="0"/>
          </a:p>
        </p:txBody>
      </p:sp>
      <p:sp>
        <p:nvSpPr>
          <p:cNvPr id="17" name="Tijdelijke aanduiding voor inhoud 2">
            <a:extLst>
              <a:ext uri="{FF2B5EF4-FFF2-40B4-BE49-F238E27FC236}">
                <a16:creationId xmlns:a16="http://schemas.microsoft.com/office/drawing/2014/main" id="{0D617F2F-0498-4033-A6AF-3D3E52C1CEFB}"/>
              </a:ext>
            </a:extLst>
          </p:cNvPr>
          <p:cNvSpPr>
            <a:spLocks noGrp="1"/>
          </p:cNvSpPr>
          <p:nvPr>
            <p:ph idx="1"/>
          </p:nvPr>
        </p:nvSpPr>
        <p:spPr>
          <a:xfrm>
            <a:off x="466724" y="2154300"/>
            <a:ext cx="8401050" cy="3650601"/>
          </a:xfrm>
        </p:spPr>
        <p:txBody>
          <a:bodyPr numCol="1"/>
          <a:lstStyle/>
          <a:p>
            <a:pPr>
              <a:lnSpc>
                <a:spcPct val="110000"/>
              </a:lnSpc>
              <a:spcBef>
                <a:spcPts val="0"/>
              </a:spcBef>
              <a:spcAft>
                <a:spcPts val="300"/>
              </a:spcAft>
              <a:buFont typeface="+mj-lt"/>
              <a:buAutoNum type="arabicPeriod"/>
            </a:pPr>
            <a:r>
              <a:rPr lang="nl-NL" sz="2000" dirty="0"/>
              <a:t>Reeds beschikbaar: </a:t>
            </a:r>
          </a:p>
          <a:p>
            <a:pPr lvl="1">
              <a:lnSpc>
                <a:spcPct val="110000"/>
              </a:lnSpc>
              <a:spcBef>
                <a:spcPts val="0"/>
              </a:spcBef>
              <a:spcAft>
                <a:spcPts val="300"/>
              </a:spcAft>
            </a:pPr>
            <a:r>
              <a:rPr lang="nl-NL" dirty="0"/>
              <a:t>Generiek Richtsnoer Waterstofveiligheid</a:t>
            </a:r>
          </a:p>
          <a:p>
            <a:pPr lvl="1">
              <a:lnSpc>
                <a:spcPct val="110000"/>
              </a:lnSpc>
              <a:spcBef>
                <a:spcPts val="0"/>
              </a:spcBef>
              <a:spcAft>
                <a:spcPts val="300"/>
              </a:spcAft>
            </a:pPr>
            <a:r>
              <a:rPr lang="nl-NL" dirty="0"/>
              <a:t>Aanvullend Richtsnoer voor pilotprojecten H2-wijken</a:t>
            </a:r>
          </a:p>
          <a:p>
            <a:pPr>
              <a:lnSpc>
                <a:spcPct val="110000"/>
              </a:lnSpc>
              <a:spcBef>
                <a:spcPts val="0"/>
              </a:spcBef>
              <a:spcAft>
                <a:spcPts val="300"/>
              </a:spcAft>
              <a:buFont typeface="+mj-lt"/>
              <a:buAutoNum type="arabicPeriod"/>
            </a:pPr>
            <a:r>
              <a:rPr lang="nl-NL" sz="2000" dirty="0"/>
              <a:t>In pijplijn / verlanglijst</a:t>
            </a:r>
          </a:p>
          <a:p>
            <a:pPr lvl="1">
              <a:lnSpc>
                <a:spcPct val="110000"/>
              </a:lnSpc>
              <a:spcBef>
                <a:spcPts val="0"/>
              </a:spcBef>
              <a:spcAft>
                <a:spcPts val="300"/>
              </a:spcAft>
            </a:pPr>
            <a:r>
              <a:rPr lang="nl-NL" dirty="0"/>
              <a:t>Richtsnoer voor Waterstofdragers (eerste versie eind 2023)</a:t>
            </a:r>
          </a:p>
          <a:p>
            <a:pPr lvl="1">
              <a:lnSpc>
                <a:spcPct val="110000"/>
              </a:lnSpc>
              <a:spcBef>
                <a:spcPts val="0"/>
              </a:spcBef>
              <a:spcAft>
                <a:spcPts val="300"/>
              </a:spcAft>
            </a:pPr>
            <a:r>
              <a:rPr lang="nl-NL" dirty="0"/>
              <a:t>Aanvullend richtsnoer voor kleinschalige activiteiten met waterstof (o.a. productie, opslag, gebruik)</a:t>
            </a:r>
          </a:p>
          <a:p>
            <a:pPr marL="0" indent="0">
              <a:lnSpc>
                <a:spcPct val="110000"/>
              </a:lnSpc>
              <a:spcBef>
                <a:spcPts val="0"/>
              </a:spcBef>
              <a:spcAft>
                <a:spcPts val="300"/>
              </a:spcAft>
              <a:buNone/>
            </a:pPr>
            <a:endParaRPr lang="nl-NL" sz="2000" dirty="0"/>
          </a:p>
          <a:p>
            <a:pPr marL="0" indent="0">
              <a:lnSpc>
                <a:spcPct val="110000"/>
              </a:lnSpc>
              <a:spcBef>
                <a:spcPts val="0"/>
              </a:spcBef>
              <a:spcAft>
                <a:spcPts val="300"/>
              </a:spcAft>
              <a:buNone/>
            </a:pPr>
            <a:r>
              <a:rPr lang="nl-NL" dirty="0"/>
              <a:t>Vindbaar via </a:t>
            </a:r>
            <a:r>
              <a:rPr lang="nl-NL" dirty="0">
                <a:solidFill>
                  <a:srgbClr val="00B0F0"/>
                </a:solidFill>
                <a:hlinkClick r:id="rId2">
                  <a:extLst>
                    <a:ext uri="{A12FA001-AC4F-418D-AE19-62706E023703}">
                      <ahyp:hlinkClr xmlns:ahyp="http://schemas.microsoft.com/office/drawing/2018/hyperlinkcolor" val="tx"/>
                    </a:ext>
                  </a:extLst>
                </a:hlinkClick>
              </a:rPr>
              <a:t>www.rvo.nl/onderwerpen/richtsnoeren-waterstof</a:t>
            </a:r>
            <a:endParaRPr lang="nl-NL" dirty="0">
              <a:solidFill>
                <a:srgbClr val="00B0F0"/>
              </a:solidFill>
            </a:endParaRPr>
          </a:p>
          <a:p>
            <a:pPr marL="0" indent="0">
              <a:lnSpc>
                <a:spcPct val="110000"/>
              </a:lnSpc>
              <a:spcBef>
                <a:spcPts val="0"/>
              </a:spcBef>
              <a:spcAft>
                <a:spcPts val="300"/>
              </a:spcAft>
              <a:buNone/>
            </a:pPr>
            <a:endParaRPr lang="nl-NL" dirty="0"/>
          </a:p>
          <a:p>
            <a:pPr marL="0" indent="0">
              <a:lnSpc>
                <a:spcPct val="110000"/>
              </a:lnSpc>
              <a:spcBef>
                <a:spcPts val="0"/>
              </a:spcBef>
              <a:spcAft>
                <a:spcPts val="300"/>
              </a:spcAft>
              <a:buNone/>
            </a:pPr>
            <a:r>
              <a:rPr lang="nl-NL" dirty="0"/>
              <a:t>Voor vragen of suggesties mb.t. de richtsnoeren: waterstof@rvo.nl</a:t>
            </a:r>
          </a:p>
        </p:txBody>
      </p:sp>
      <p:sp>
        <p:nvSpPr>
          <p:cNvPr id="4" name="Tijdelijke aanduiding voor dianummer 3"/>
          <p:cNvSpPr>
            <a:spLocks noGrp="1"/>
          </p:cNvSpPr>
          <p:nvPr>
            <p:ph type="sldNum" sz="quarter" idx="11"/>
          </p:nvPr>
        </p:nvSpPr>
        <p:spPr/>
        <p:txBody>
          <a:bodyPr/>
          <a:lstStyle/>
          <a:p>
            <a:fld id="{2ACDB467-7873-4513-AFB0-64C93AB0D52A}" type="slidenum">
              <a:rPr lang="nl-NL" smtClean="0"/>
              <a:pPr/>
              <a:t>14</a:t>
            </a:fld>
            <a:endParaRPr lang="nl-NL" dirty="0"/>
          </a:p>
        </p:txBody>
      </p:sp>
      <p:sp>
        <p:nvSpPr>
          <p:cNvPr id="5" name="Tijdelijke aanduiding voor datum 4"/>
          <p:cNvSpPr>
            <a:spLocks noGrp="1"/>
          </p:cNvSpPr>
          <p:nvPr>
            <p:ph type="dt" sz="half" idx="12"/>
          </p:nvPr>
        </p:nvSpPr>
        <p:spPr/>
        <p:txBody>
          <a:bodyPr/>
          <a:lstStyle/>
          <a:p>
            <a:fld id="{CE78A39A-4C99-4BCD-B018-36BE006FADB3}" type="datetime4">
              <a:rPr lang="nl-NL" smtClean="0"/>
              <a:pPr/>
              <a:t>13 juni 2023</a:t>
            </a:fld>
            <a:endParaRPr lang="nl-NL" dirty="0"/>
          </a:p>
        </p:txBody>
      </p:sp>
    </p:spTree>
    <p:extLst>
      <p:ext uri="{BB962C8B-B14F-4D97-AF65-F5344CB8AC3E}">
        <p14:creationId xmlns:p14="http://schemas.microsoft.com/office/powerpoint/2010/main" val="120251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258" y="1329114"/>
            <a:ext cx="8677275" cy="492125"/>
          </a:xfrm>
        </p:spPr>
        <p:txBody>
          <a:bodyPr/>
          <a:lstStyle/>
          <a:p>
            <a:r>
              <a:rPr lang="nl-NL" sz="2400" b="1" dirty="0">
                <a:solidFill>
                  <a:schemeClr val="tx1"/>
                </a:solidFill>
              </a:rPr>
              <a:t>Ministeries: Onderzoeken en </a:t>
            </a:r>
            <a:r>
              <a:rPr lang="nl-NL" sz="2400" b="1" dirty="0" err="1">
                <a:solidFill>
                  <a:schemeClr val="tx1"/>
                </a:solidFill>
              </a:rPr>
              <a:t>factsheets</a:t>
            </a:r>
            <a:r>
              <a:rPr lang="nl-NL" sz="2400" b="1" dirty="0">
                <a:solidFill>
                  <a:schemeClr val="tx1"/>
                </a:solidFill>
              </a:rPr>
              <a:t> </a:t>
            </a:r>
            <a:endParaRPr lang="nl-NL" sz="2400" b="1" dirty="0"/>
          </a:p>
        </p:txBody>
      </p:sp>
      <p:pic>
        <p:nvPicPr>
          <p:cNvPr id="6" name="Tijdelijke aanduiding voor inhoud 5">
            <a:extLst>
              <a:ext uri="{FF2B5EF4-FFF2-40B4-BE49-F238E27FC236}">
                <a16:creationId xmlns:a16="http://schemas.microsoft.com/office/drawing/2014/main" id="{9F464C50-E081-79FF-FA2D-3B6DCF9CF6B6}"/>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271151" y="3639727"/>
            <a:ext cx="2480828" cy="2329558"/>
          </a:xfrm>
          <a:prstGeom prst="rect">
            <a:avLst/>
          </a:prstGeom>
        </p:spPr>
      </p:pic>
      <p:sp>
        <p:nvSpPr>
          <p:cNvPr id="4" name="Tijdelijke aanduiding voor dianummer 3"/>
          <p:cNvSpPr>
            <a:spLocks noGrp="1"/>
          </p:cNvSpPr>
          <p:nvPr>
            <p:ph type="sldNum" sz="quarter" idx="11"/>
          </p:nvPr>
        </p:nvSpPr>
        <p:spPr/>
        <p:txBody>
          <a:bodyPr/>
          <a:lstStyle/>
          <a:p>
            <a:fld id="{2ACDB467-7873-4513-AFB0-64C93AB0D52A}" type="slidenum">
              <a:rPr lang="nl-NL" smtClean="0"/>
              <a:pPr/>
              <a:t>15</a:t>
            </a:fld>
            <a:endParaRPr lang="nl-NL"/>
          </a:p>
        </p:txBody>
      </p:sp>
      <p:sp>
        <p:nvSpPr>
          <p:cNvPr id="5" name="Tijdelijke aanduiding voor datum 4"/>
          <p:cNvSpPr>
            <a:spLocks noGrp="1"/>
          </p:cNvSpPr>
          <p:nvPr>
            <p:ph type="dt" sz="half" idx="12"/>
          </p:nvPr>
        </p:nvSpPr>
        <p:spPr/>
        <p:txBody>
          <a:bodyPr/>
          <a:lstStyle/>
          <a:p>
            <a:fld id="{CE78A39A-4C99-4BCD-B018-36BE006FADB3}" type="datetime4">
              <a:rPr lang="nl-NL" smtClean="0"/>
              <a:pPr/>
              <a:t>13 juni 2023</a:t>
            </a:fld>
            <a:endParaRPr lang="nl-NL" dirty="0"/>
          </a:p>
        </p:txBody>
      </p:sp>
      <p:pic>
        <p:nvPicPr>
          <p:cNvPr id="3" name="Afbeelding 2">
            <a:extLst>
              <a:ext uri="{FF2B5EF4-FFF2-40B4-BE49-F238E27FC236}">
                <a16:creationId xmlns:a16="http://schemas.microsoft.com/office/drawing/2014/main" id="{7C996E62-6D34-6147-4351-A08AA0105079}"/>
              </a:ext>
              <a:ext uri="{C183D7F6-B498-43B3-948B-1728B52AA6E4}">
                <adec:decorative xmlns:adec="http://schemas.microsoft.com/office/drawing/2017/decorative" val="1"/>
              </a:ext>
            </a:extLst>
          </p:cNvPr>
          <p:cNvPicPr>
            <a:picLocks noChangeAspect="1"/>
          </p:cNvPicPr>
          <p:nvPr/>
        </p:nvPicPr>
        <p:blipFill rotWithShape="1">
          <a:blip r:embed="rId3"/>
          <a:srcRect t="4828" b="36500"/>
          <a:stretch/>
        </p:blipFill>
        <p:spPr>
          <a:xfrm>
            <a:off x="578657" y="3680484"/>
            <a:ext cx="2401163" cy="2021672"/>
          </a:xfrm>
          <a:prstGeom prst="rect">
            <a:avLst/>
          </a:prstGeom>
          <a:ln w="19050">
            <a:solidFill>
              <a:schemeClr val="accent1"/>
            </a:solidFill>
          </a:ln>
          <a:effectLst>
            <a:outerShdw blurRad="50800" dist="38100" dir="2700000" algn="tl" rotWithShape="0">
              <a:prstClr val="black">
                <a:alpha val="40000"/>
              </a:prstClr>
            </a:outerShdw>
          </a:effectLst>
        </p:spPr>
      </p:pic>
      <p:pic>
        <p:nvPicPr>
          <p:cNvPr id="7" name="Afbeelding 6">
            <a:extLst>
              <a:ext uri="{FF2B5EF4-FFF2-40B4-BE49-F238E27FC236}">
                <a16:creationId xmlns:a16="http://schemas.microsoft.com/office/drawing/2014/main" id="{028114D2-2E2F-8F10-3A2F-4098D91B84F0}"/>
              </a:ext>
              <a:ext uri="{C183D7F6-B498-43B3-948B-1728B52AA6E4}">
                <adec:decorative xmlns:adec="http://schemas.microsoft.com/office/drawing/2017/decorative" val="1"/>
              </a:ext>
            </a:extLst>
          </p:cNvPr>
          <p:cNvPicPr>
            <a:picLocks noChangeAspect="1"/>
          </p:cNvPicPr>
          <p:nvPr/>
        </p:nvPicPr>
        <p:blipFill rotWithShape="1">
          <a:blip r:embed="rId4"/>
          <a:srcRect b="24044"/>
          <a:stretch/>
        </p:blipFill>
        <p:spPr>
          <a:xfrm>
            <a:off x="3603352" y="3639726"/>
            <a:ext cx="2059827" cy="2246332"/>
          </a:xfrm>
          <a:prstGeom prst="rect">
            <a:avLst/>
          </a:prstGeom>
          <a:ln w="19050">
            <a:solidFill>
              <a:schemeClr val="accent1"/>
            </a:solidFill>
          </a:ln>
          <a:effectLst>
            <a:outerShdw blurRad="50800" dist="38100" dir="2700000" algn="tl" rotWithShape="0">
              <a:prstClr val="black">
                <a:alpha val="40000"/>
              </a:prstClr>
            </a:outerShdw>
          </a:effectLst>
        </p:spPr>
      </p:pic>
      <p:sp>
        <p:nvSpPr>
          <p:cNvPr id="8" name="Tijdelijke aanduiding voor inhoud 2">
            <a:extLst>
              <a:ext uri="{FF2B5EF4-FFF2-40B4-BE49-F238E27FC236}">
                <a16:creationId xmlns:a16="http://schemas.microsoft.com/office/drawing/2014/main" id="{F2D94A2F-CC85-127C-50BC-8ECA12713019}"/>
              </a:ext>
            </a:extLst>
          </p:cNvPr>
          <p:cNvSpPr txBox="1">
            <a:spLocks/>
          </p:cNvSpPr>
          <p:nvPr/>
        </p:nvSpPr>
        <p:spPr bwMode="auto">
          <a:xfrm>
            <a:off x="431351" y="1958064"/>
            <a:ext cx="8517439" cy="224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nSpc>
                <a:spcPct val="107000"/>
              </a:lnSpc>
            </a:pPr>
            <a:r>
              <a:rPr lang="nl-NL" sz="2000" kern="0" dirty="0">
                <a:solidFill>
                  <a:srgbClr val="000000"/>
                </a:solidFill>
              </a:rPr>
              <a:t>‘Ketenstudie’ (2021/22)</a:t>
            </a:r>
          </a:p>
          <a:p>
            <a:pPr>
              <a:lnSpc>
                <a:spcPct val="107000"/>
              </a:lnSpc>
            </a:pPr>
            <a:r>
              <a:rPr lang="nl-NL" sz="2000" kern="0" dirty="0">
                <a:solidFill>
                  <a:srgbClr val="000000"/>
                </a:solidFill>
                <a:latin typeface="Verdana" panose="020B0604030504040204" pitchFamily="34" charset="0"/>
                <a:ea typeface="Calibri" panose="020F0502020204030204" pitchFamily="34" charset="0"/>
                <a:cs typeface="Arial" panose="020B0604020202020204" pitchFamily="34" charset="0"/>
              </a:rPr>
              <a:t>‘Volumestudie’ (2022/23)</a:t>
            </a:r>
          </a:p>
          <a:p>
            <a:pPr>
              <a:lnSpc>
                <a:spcPct val="107000"/>
              </a:lnSpc>
            </a:pPr>
            <a:r>
              <a:rPr lang="nl-NL" sz="2000" kern="0" dirty="0" err="1">
                <a:solidFill>
                  <a:srgbClr val="000000"/>
                </a:solidFill>
                <a:latin typeface="Verdana" panose="020B0604030504040204" pitchFamily="34" charset="0"/>
                <a:ea typeface="Calibri" panose="020F0502020204030204" pitchFamily="34" charset="0"/>
                <a:cs typeface="Arial" panose="020B0604020202020204" pitchFamily="34" charset="0"/>
              </a:rPr>
              <a:t>Factsheets</a:t>
            </a:r>
            <a:r>
              <a:rPr lang="nl-NL" sz="2000" kern="0" dirty="0">
                <a:solidFill>
                  <a:srgbClr val="000000"/>
                </a:solidFill>
                <a:latin typeface="Verdana" panose="020B0604030504040204" pitchFamily="34" charset="0"/>
                <a:ea typeface="Calibri" panose="020F0502020204030204" pitchFamily="34" charset="0"/>
                <a:cs typeface="Arial" panose="020B0604020202020204" pitchFamily="34" charset="0"/>
              </a:rPr>
              <a:t> omgevingsveiligheid waterstofdragers</a:t>
            </a:r>
            <a:endParaRPr lang="nl-NL" sz="2000" kern="0" dirty="0">
              <a:latin typeface="Verdana" panose="020B0604030504040204" pitchFamily="34" charset="0"/>
              <a:ea typeface="Calibri" panose="020F0502020204030204" pitchFamily="34" charset="0"/>
              <a:cs typeface="Arial" panose="020B0604020202020204" pitchFamily="34" charset="0"/>
            </a:endParaRPr>
          </a:p>
          <a:p>
            <a:pPr>
              <a:lnSpc>
                <a:spcPct val="107000"/>
              </a:lnSpc>
            </a:pPr>
            <a:endParaRPr lang="nl-NL" sz="2000" kern="0" dirty="0">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5808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258" y="1418565"/>
            <a:ext cx="8677275" cy="1065496"/>
          </a:xfrm>
        </p:spPr>
        <p:txBody>
          <a:bodyPr/>
          <a:lstStyle/>
          <a:p>
            <a:pPr algn="ctr"/>
            <a:r>
              <a:rPr lang="nl-NL" sz="3600" b="1" dirty="0">
                <a:solidFill>
                  <a:schemeClr val="tx1"/>
                </a:solidFill>
              </a:rPr>
              <a:t>Vragen? /</a:t>
            </a:r>
            <a:br>
              <a:rPr lang="nl-NL" sz="3600" b="1" dirty="0">
                <a:solidFill>
                  <a:schemeClr val="tx1"/>
                </a:solidFill>
              </a:rPr>
            </a:br>
            <a:r>
              <a:rPr lang="nl-NL" sz="3600" b="1" dirty="0">
                <a:solidFill>
                  <a:schemeClr val="tx1"/>
                </a:solidFill>
              </a:rPr>
              <a:t>opmerkingen?</a:t>
            </a:r>
            <a:endParaRPr lang="nl-NL" sz="3600" b="1" dirty="0"/>
          </a:p>
        </p:txBody>
      </p:sp>
      <p:sp>
        <p:nvSpPr>
          <p:cNvPr id="4" name="Tijdelijke aanduiding voor dianummer 3"/>
          <p:cNvSpPr>
            <a:spLocks noGrp="1"/>
          </p:cNvSpPr>
          <p:nvPr>
            <p:ph type="sldNum" sz="quarter" idx="11"/>
          </p:nvPr>
        </p:nvSpPr>
        <p:spPr/>
        <p:txBody>
          <a:bodyPr/>
          <a:lstStyle/>
          <a:p>
            <a:fld id="{2ACDB467-7873-4513-AFB0-64C93AB0D52A}" type="slidenum">
              <a:rPr lang="nl-NL" smtClean="0"/>
              <a:pPr/>
              <a:t>16</a:t>
            </a:fld>
            <a:endParaRPr lang="nl-NL"/>
          </a:p>
        </p:txBody>
      </p:sp>
      <p:sp>
        <p:nvSpPr>
          <p:cNvPr id="5" name="Tijdelijke aanduiding voor datum 4"/>
          <p:cNvSpPr>
            <a:spLocks noGrp="1"/>
          </p:cNvSpPr>
          <p:nvPr>
            <p:ph type="dt" sz="half" idx="12"/>
          </p:nvPr>
        </p:nvSpPr>
        <p:spPr/>
        <p:txBody>
          <a:bodyPr/>
          <a:lstStyle/>
          <a:p>
            <a:fld id="{CE78A39A-4C99-4BCD-B018-36BE006FADB3}" type="datetime4">
              <a:rPr lang="nl-NL" smtClean="0"/>
              <a:pPr/>
              <a:t>13 juni 2023</a:t>
            </a:fld>
            <a:endParaRPr lang="nl-NL" dirty="0"/>
          </a:p>
        </p:txBody>
      </p:sp>
      <p:pic>
        <p:nvPicPr>
          <p:cNvPr id="11" name="Afbeelding 10">
            <a:extLst>
              <a:ext uri="{FF2B5EF4-FFF2-40B4-BE49-F238E27FC236}">
                <a16:creationId xmlns:a16="http://schemas.microsoft.com/office/drawing/2014/main" id="{E6EB46A9-2D63-6B11-DDAE-243F4F7E66D2}"/>
              </a:ext>
              <a:ext uri="{C183D7F6-B498-43B3-948B-1728B52AA6E4}">
                <adec:decorative xmlns:adec="http://schemas.microsoft.com/office/drawing/2017/decorative" val="1"/>
              </a:ext>
            </a:extLst>
          </p:cNvPr>
          <p:cNvPicPr>
            <a:picLocks noChangeAspect="1"/>
          </p:cNvPicPr>
          <p:nvPr/>
        </p:nvPicPr>
        <p:blipFill rotWithShape="1">
          <a:blip r:embed="rId2"/>
          <a:srcRect l="4162" t="15152" r="9131" b="19274"/>
          <a:stretch/>
        </p:blipFill>
        <p:spPr>
          <a:xfrm>
            <a:off x="2186756" y="2960721"/>
            <a:ext cx="4600846" cy="2307014"/>
          </a:xfrm>
          <a:prstGeom prst="rect">
            <a:avLst/>
          </a:prstGeom>
        </p:spPr>
      </p:pic>
    </p:spTree>
    <p:extLst>
      <p:ext uri="{BB962C8B-B14F-4D97-AF65-F5344CB8AC3E}">
        <p14:creationId xmlns:p14="http://schemas.microsoft.com/office/powerpoint/2010/main" val="3388771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355" y="1230600"/>
            <a:ext cx="8401050" cy="492125"/>
          </a:xfrm>
        </p:spPr>
        <p:txBody>
          <a:bodyPr/>
          <a:lstStyle/>
          <a:p>
            <a:r>
              <a:rPr lang="nl-NL" sz="2400" b="1" dirty="0">
                <a:solidFill>
                  <a:schemeClr val="tx1"/>
                </a:solidFill>
              </a:rPr>
              <a:t>Waarom is aandacht voor veiligheid belangrijk?</a:t>
            </a:r>
            <a:endParaRPr lang="nl-NL" sz="2400" b="1" dirty="0"/>
          </a:p>
        </p:txBody>
      </p:sp>
      <p:sp>
        <p:nvSpPr>
          <p:cNvPr id="17" name="Tijdelijke aanduiding voor inhoud 2">
            <a:extLst>
              <a:ext uri="{FF2B5EF4-FFF2-40B4-BE49-F238E27FC236}">
                <a16:creationId xmlns:a16="http://schemas.microsoft.com/office/drawing/2014/main" id="{0D617F2F-0498-4033-A6AF-3D3E52C1CEFB}"/>
              </a:ext>
            </a:extLst>
          </p:cNvPr>
          <p:cNvSpPr>
            <a:spLocks noGrp="1"/>
          </p:cNvSpPr>
          <p:nvPr>
            <p:ph idx="1"/>
          </p:nvPr>
        </p:nvSpPr>
        <p:spPr>
          <a:xfrm>
            <a:off x="431352" y="1947787"/>
            <a:ext cx="8401050" cy="3836568"/>
          </a:xfrm>
        </p:spPr>
        <p:txBody>
          <a:bodyPr numCol="1"/>
          <a:lstStyle/>
          <a:p>
            <a:pPr>
              <a:lnSpc>
                <a:spcPct val="110000"/>
              </a:lnSpc>
              <a:spcBef>
                <a:spcPts val="0"/>
              </a:spcBef>
              <a:spcAft>
                <a:spcPts val="0"/>
              </a:spcAft>
            </a:pPr>
            <a:r>
              <a:rPr lang="nl-NL" sz="2000" dirty="0"/>
              <a:t>De waterstoftransitie brengt nieuwe situaties, zoals:</a:t>
            </a:r>
          </a:p>
          <a:p>
            <a:pPr lvl="1">
              <a:lnSpc>
                <a:spcPct val="110000"/>
              </a:lnSpc>
              <a:spcBef>
                <a:spcPts val="0"/>
              </a:spcBef>
              <a:spcAft>
                <a:spcPts val="0"/>
              </a:spcAft>
            </a:pPr>
            <a:r>
              <a:rPr lang="nl-NL" sz="2000" dirty="0"/>
              <a:t>waterstofgas door aardgasleidingen;</a:t>
            </a:r>
          </a:p>
          <a:p>
            <a:pPr lvl="1">
              <a:lnSpc>
                <a:spcPct val="110000"/>
              </a:lnSpc>
              <a:spcBef>
                <a:spcPts val="0"/>
              </a:spcBef>
              <a:spcAft>
                <a:spcPts val="0"/>
              </a:spcAft>
            </a:pPr>
            <a:r>
              <a:rPr lang="nl-NL" sz="2000" dirty="0"/>
              <a:t>waterstoftoepassingen in en bij de gebouwde omgeving;</a:t>
            </a:r>
          </a:p>
          <a:p>
            <a:pPr lvl="1">
              <a:lnSpc>
                <a:spcPct val="110000"/>
              </a:lnSpc>
              <a:spcBef>
                <a:spcPts val="0"/>
              </a:spcBef>
              <a:spcAft>
                <a:spcPts val="1200"/>
              </a:spcAft>
            </a:pPr>
            <a:r>
              <a:rPr lang="nl-NL" sz="2000" dirty="0"/>
              <a:t>transport van waterstof gebonden als ammoniak enz.</a:t>
            </a:r>
          </a:p>
          <a:p>
            <a:pPr>
              <a:lnSpc>
                <a:spcPct val="110000"/>
              </a:lnSpc>
              <a:spcBef>
                <a:spcPts val="0"/>
              </a:spcBef>
              <a:spcAft>
                <a:spcPts val="1200"/>
              </a:spcAft>
            </a:pPr>
            <a:r>
              <a:rPr lang="nl-NL" sz="2000" dirty="0"/>
              <a:t>We kennen nog niet alle risico’s daarvan.</a:t>
            </a:r>
            <a:br>
              <a:rPr lang="nl-NL" sz="2000" dirty="0"/>
            </a:br>
            <a:r>
              <a:rPr lang="nl-NL" sz="2000" dirty="0"/>
              <a:t>Tegelijk betekent het </a:t>
            </a:r>
            <a:r>
              <a:rPr lang="nl-NL" sz="2000" dirty="0" err="1"/>
              <a:t>uitfaseren</a:t>
            </a:r>
            <a:r>
              <a:rPr lang="nl-NL" sz="2000" dirty="0"/>
              <a:t> van aardgas ook winst </a:t>
            </a:r>
            <a:br>
              <a:rPr lang="nl-NL" sz="2000" dirty="0"/>
            </a:br>
            <a:r>
              <a:rPr lang="nl-NL" sz="2000" dirty="0"/>
              <a:t>aan veiligheid. Het is belangrijk om kennis te vergroten </a:t>
            </a:r>
            <a:br>
              <a:rPr lang="nl-NL" sz="2000" dirty="0"/>
            </a:br>
            <a:r>
              <a:rPr lang="nl-NL" sz="2000" dirty="0"/>
              <a:t>en goede keuzes te maken; </a:t>
            </a:r>
            <a:br>
              <a:rPr lang="nl-NL" sz="2000" dirty="0"/>
            </a:br>
            <a:r>
              <a:rPr lang="nl-NL" sz="2000" dirty="0"/>
              <a:t>juist in de transitiefase!</a:t>
            </a:r>
          </a:p>
          <a:p>
            <a:pPr marL="0" indent="0">
              <a:spcBef>
                <a:spcPts val="0"/>
              </a:spcBef>
              <a:spcAft>
                <a:spcPts val="900"/>
              </a:spcAft>
              <a:buNone/>
            </a:pPr>
            <a:endParaRPr lang="nl-NL" sz="1600" dirty="0"/>
          </a:p>
        </p:txBody>
      </p:sp>
      <p:sp>
        <p:nvSpPr>
          <p:cNvPr id="4" name="Tijdelijke aanduiding voor dianummer 3"/>
          <p:cNvSpPr>
            <a:spLocks noGrp="1"/>
          </p:cNvSpPr>
          <p:nvPr>
            <p:ph type="sldNum" sz="quarter" idx="11"/>
          </p:nvPr>
        </p:nvSpPr>
        <p:spPr/>
        <p:txBody>
          <a:bodyPr/>
          <a:lstStyle/>
          <a:p>
            <a:fld id="{2ACDB467-7873-4513-AFB0-64C93AB0D52A}" type="slidenum">
              <a:rPr lang="nl-NL" smtClean="0"/>
              <a:pPr/>
              <a:t>2</a:t>
            </a:fld>
            <a:endParaRPr lang="nl-NL"/>
          </a:p>
        </p:txBody>
      </p:sp>
      <p:sp>
        <p:nvSpPr>
          <p:cNvPr id="5" name="Tijdelijke aanduiding voor datum 4"/>
          <p:cNvSpPr>
            <a:spLocks noGrp="1"/>
          </p:cNvSpPr>
          <p:nvPr>
            <p:ph type="dt" sz="half" idx="12"/>
          </p:nvPr>
        </p:nvSpPr>
        <p:spPr/>
        <p:txBody>
          <a:bodyPr/>
          <a:lstStyle/>
          <a:p>
            <a:fld id="{CE78A39A-4C99-4BCD-B018-36BE006FADB3}" type="datetime4">
              <a:rPr lang="nl-NL" smtClean="0"/>
              <a:pPr/>
              <a:t>13 juni 2023</a:t>
            </a:fld>
            <a:endParaRPr lang="nl-NL" dirty="0"/>
          </a:p>
        </p:txBody>
      </p:sp>
      <p:pic>
        <p:nvPicPr>
          <p:cNvPr id="3" name="Afbeelding 2">
            <a:extLst>
              <a:ext uri="{FF2B5EF4-FFF2-40B4-BE49-F238E27FC236}">
                <a16:creationId xmlns:a16="http://schemas.microsoft.com/office/drawing/2014/main" id="{2EC7A097-2C36-D4CF-0FA2-DDEB855AB23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36544" y="4761232"/>
            <a:ext cx="2373330" cy="1292446"/>
          </a:xfrm>
          <a:prstGeom prst="rect">
            <a:avLst/>
          </a:prstGeom>
        </p:spPr>
      </p:pic>
    </p:spTree>
    <p:extLst>
      <p:ext uri="{BB962C8B-B14F-4D97-AF65-F5344CB8AC3E}">
        <p14:creationId xmlns:p14="http://schemas.microsoft.com/office/powerpoint/2010/main" val="306674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8A64914-AAB7-4EC3-A078-8F19EFC67607}"/>
              </a:ext>
            </a:extLst>
          </p:cNvPr>
          <p:cNvSpPr txBox="1"/>
          <p:nvPr/>
        </p:nvSpPr>
        <p:spPr>
          <a:xfrm>
            <a:off x="518095" y="1270226"/>
            <a:ext cx="5029947" cy="461665"/>
          </a:xfrm>
          <a:prstGeom prst="rect">
            <a:avLst/>
          </a:prstGeom>
          <a:noFill/>
        </p:spPr>
        <p:txBody>
          <a:bodyPr wrap="square" rtlCol="0">
            <a:spAutoFit/>
          </a:bodyPr>
          <a:lstStyle/>
          <a:p>
            <a:r>
              <a:rPr lang="nl-NL" sz="2400" b="1" dirty="0">
                <a:solidFill>
                  <a:srgbClr val="002060"/>
                </a:solidFill>
              </a:rPr>
              <a:t>Opbouw Kennissessie</a:t>
            </a:r>
          </a:p>
        </p:txBody>
      </p:sp>
      <p:sp>
        <p:nvSpPr>
          <p:cNvPr id="6" name="Titel 5">
            <a:extLst>
              <a:ext uri="{FF2B5EF4-FFF2-40B4-BE49-F238E27FC236}">
                <a16:creationId xmlns:a16="http://schemas.microsoft.com/office/drawing/2014/main" id="{24774E19-0830-46C9-90E5-56B79571B93D}"/>
              </a:ext>
            </a:extLst>
          </p:cNvPr>
          <p:cNvSpPr>
            <a:spLocks noGrp="1"/>
          </p:cNvSpPr>
          <p:nvPr>
            <p:ph type="title"/>
          </p:nvPr>
        </p:nvSpPr>
        <p:spPr>
          <a:xfrm>
            <a:off x="618639" y="2013733"/>
            <a:ext cx="7960279" cy="3801438"/>
          </a:xfrm>
        </p:spPr>
        <p:txBody>
          <a:bodyPr anchor="t"/>
          <a:lstStyle/>
          <a:p>
            <a:pPr algn="l" fontAlgn="base"/>
            <a:r>
              <a:rPr lang="nl-NL" sz="2000" b="1" i="0" dirty="0">
                <a:solidFill>
                  <a:srgbClr val="333F52"/>
                </a:solidFill>
                <a:effectLst/>
                <a:latin typeface="+mn-lt"/>
              </a:rPr>
              <a:t>Ontwikkeling waterstofdragers</a:t>
            </a:r>
            <a:br>
              <a:rPr lang="nl-NL" sz="2000" b="0" i="0" dirty="0">
                <a:solidFill>
                  <a:srgbClr val="333F52"/>
                </a:solidFill>
                <a:effectLst/>
                <a:latin typeface="+mn-lt"/>
              </a:rPr>
            </a:br>
            <a:r>
              <a:rPr lang="nl-NL" sz="2000" b="0" i="0" dirty="0">
                <a:solidFill>
                  <a:srgbClr val="333F52"/>
                </a:solidFill>
                <a:effectLst/>
                <a:latin typeface="+mn-lt"/>
              </a:rPr>
              <a:t>Overzicht van ontwikkelingen in Nederland, </a:t>
            </a:r>
            <a:br>
              <a:rPr lang="nl-NL" sz="2000" b="0" i="0" dirty="0">
                <a:solidFill>
                  <a:srgbClr val="333F52"/>
                </a:solidFill>
                <a:effectLst/>
                <a:latin typeface="+mn-lt"/>
              </a:rPr>
            </a:br>
            <a:r>
              <a:rPr lang="nl-NL" sz="2000" b="0" i="0" dirty="0">
                <a:solidFill>
                  <a:srgbClr val="333F52"/>
                </a:solidFill>
                <a:effectLst/>
                <a:latin typeface="+mn-lt"/>
              </a:rPr>
              <a:t>met focus op veiligheid en wie waaraan werkt</a:t>
            </a:r>
            <a:br>
              <a:rPr lang="nl-NL" sz="2000" b="0" i="0" dirty="0">
                <a:solidFill>
                  <a:srgbClr val="333F52"/>
                </a:solidFill>
                <a:effectLst/>
                <a:latin typeface="+mn-lt"/>
              </a:rPr>
            </a:br>
            <a:br>
              <a:rPr lang="nl-NL" sz="2000" b="0" i="0" dirty="0">
                <a:solidFill>
                  <a:srgbClr val="333F52"/>
                </a:solidFill>
                <a:effectLst/>
                <a:latin typeface="+mn-lt"/>
              </a:rPr>
            </a:br>
            <a:r>
              <a:rPr lang="nl-NL" sz="2000" b="1" i="0" dirty="0">
                <a:solidFill>
                  <a:srgbClr val="333F52"/>
                </a:solidFill>
                <a:effectLst/>
                <a:latin typeface="+mn-lt"/>
              </a:rPr>
              <a:t>Karakteristieke eigenschappen van waterstof</a:t>
            </a:r>
            <a:br>
              <a:rPr lang="nl-NL" sz="2000" b="0" i="0" dirty="0">
                <a:solidFill>
                  <a:srgbClr val="333F52"/>
                </a:solidFill>
                <a:effectLst/>
                <a:latin typeface="+mn-lt"/>
              </a:rPr>
            </a:br>
            <a:r>
              <a:rPr lang="nl-NL" sz="2000" b="0" i="0" dirty="0">
                <a:solidFill>
                  <a:srgbClr val="333F52"/>
                </a:solidFill>
                <a:effectLst/>
                <a:latin typeface="+mn-lt"/>
              </a:rPr>
              <a:t>Wetenswaardige zaken m.b.t. de veiligheid, </a:t>
            </a:r>
            <a:br>
              <a:rPr lang="nl-NL" sz="2000" b="0" i="0" dirty="0">
                <a:solidFill>
                  <a:srgbClr val="333F52"/>
                </a:solidFill>
                <a:effectLst/>
                <a:latin typeface="+mn-lt"/>
              </a:rPr>
            </a:br>
            <a:r>
              <a:rPr lang="nl-NL" sz="2000" b="0" i="0" dirty="0">
                <a:solidFill>
                  <a:srgbClr val="333F52"/>
                </a:solidFill>
                <a:effectLst/>
                <a:latin typeface="+mn-lt"/>
              </a:rPr>
              <a:t>geïllustreerd met praktische voorbeelden</a:t>
            </a:r>
            <a:br>
              <a:rPr lang="nl-NL" sz="2000" b="0" i="0" dirty="0">
                <a:solidFill>
                  <a:srgbClr val="333F52"/>
                </a:solidFill>
                <a:effectLst/>
                <a:latin typeface="+mn-lt"/>
              </a:rPr>
            </a:br>
            <a:br>
              <a:rPr lang="nl-NL" sz="2000" b="0" i="0" dirty="0">
                <a:solidFill>
                  <a:srgbClr val="333F52"/>
                </a:solidFill>
                <a:effectLst/>
                <a:latin typeface="+mn-lt"/>
              </a:rPr>
            </a:br>
            <a:r>
              <a:rPr lang="nl-NL" sz="2000" b="1" i="0" dirty="0">
                <a:solidFill>
                  <a:srgbClr val="333F52"/>
                </a:solidFill>
                <a:effectLst/>
                <a:latin typeface="+mn-lt"/>
              </a:rPr>
              <a:t>Maatregelen en vergunningverlening</a:t>
            </a:r>
            <a:br>
              <a:rPr lang="nl-NL" sz="2000" b="0" i="0" dirty="0">
                <a:solidFill>
                  <a:srgbClr val="333F52"/>
                </a:solidFill>
                <a:effectLst/>
                <a:latin typeface="+mn-lt"/>
              </a:rPr>
            </a:br>
            <a:r>
              <a:rPr lang="nl-NL" sz="2000" b="0" i="0" dirty="0">
                <a:solidFill>
                  <a:srgbClr val="333F52"/>
                </a:solidFill>
                <a:effectLst/>
                <a:latin typeface="+mn-lt"/>
              </a:rPr>
              <a:t>Opties om risico’s te verkleinen, te voldoen </a:t>
            </a:r>
            <a:br>
              <a:rPr lang="nl-NL" sz="2000" b="0" i="0" dirty="0">
                <a:solidFill>
                  <a:srgbClr val="333F52"/>
                </a:solidFill>
                <a:effectLst/>
                <a:latin typeface="+mn-lt"/>
              </a:rPr>
            </a:br>
            <a:r>
              <a:rPr lang="nl-NL" sz="2000" b="0" i="0" dirty="0">
                <a:solidFill>
                  <a:srgbClr val="333F52"/>
                </a:solidFill>
                <a:effectLst/>
                <a:latin typeface="+mn-lt"/>
              </a:rPr>
              <a:t>aan vereisten, incidenten te bestrijden e.d.</a:t>
            </a:r>
            <a:br>
              <a:rPr lang="nl-NL" sz="2000" b="0" i="0" dirty="0">
                <a:solidFill>
                  <a:srgbClr val="333F52"/>
                </a:solidFill>
                <a:effectLst/>
                <a:latin typeface="inherit"/>
              </a:rPr>
            </a:br>
            <a:endParaRPr lang="nl-NL" sz="2000" b="1" dirty="0">
              <a:solidFill>
                <a:schemeClr val="tx1"/>
              </a:solidFill>
            </a:endParaRPr>
          </a:p>
        </p:txBody>
      </p:sp>
      <p:sp>
        <p:nvSpPr>
          <p:cNvPr id="4" name="Tijdelijke aanduiding voor dianumm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2ACDB467-7873-4513-AFB0-64C93AB0D52A}" type="slidenum">
              <a:rPr lang="nl-NL" smtClean="0"/>
              <a:pPr/>
              <a:t>3</a:t>
            </a:fld>
            <a:endParaRPr lang="nl-NL"/>
          </a:p>
        </p:txBody>
      </p:sp>
      <p:sp>
        <p:nvSpPr>
          <p:cNvPr id="5" name="Tijdelijke aanduiding voor datum 4">
            <a:extLst>
              <a:ext uri="{C183D7F6-B498-43B3-948B-1728B52AA6E4}">
                <adec:decorative xmlns:adec="http://schemas.microsoft.com/office/drawing/2017/decorative" val="1"/>
              </a:ext>
            </a:extLst>
          </p:cNvPr>
          <p:cNvSpPr>
            <a:spLocks noGrp="1"/>
          </p:cNvSpPr>
          <p:nvPr>
            <p:ph type="dt" sz="half" idx="12"/>
          </p:nvPr>
        </p:nvSpPr>
        <p:spPr/>
        <p:txBody>
          <a:bodyPr/>
          <a:lstStyle/>
          <a:p>
            <a:fld id="{CE78A39A-4C99-4BCD-B018-36BE006FADB3}" type="datetime4">
              <a:rPr lang="nl-NL" smtClean="0"/>
              <a:pPr/>
              <a:t>13 juni 2023</a:t>
            </a:fld>
            <a:endParaRPr lang="nl-NL" dirty="0"/>
          </a:p>
        </p:txBody>
      </p:sp>
      <p:pic>
        <p:nvPicPr>
          <p:cNvPr id="3" name="Afbeelding 2">
            <a:extLst>
              <a:ext uri="{FF2B5EF4-FFF2-40B4-BE49-F238E27FC236}">
                <a16:creationId xmlns:a16="http://schemas.microsoft.com/office/drawing/2014/main" id="{75933D93-9729-4CAC-A2DA-73CBF7A5ABF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21714" y="4956372"/>
            <a:ext cx="1450812" cy="1114648"/>
          </a:xfrm>
          <a:prstGeom prst="rect">
            <a:avLst/>
          </a:prstGeom>
        </p:spPr>
      </p:pic>
      <p:sp>
        <p:nvSpPr>
          <p:cNvPr id="7" name="Vierkante haak rechts 6">
            <a:extLst>
              <a:ext uri="{FF2B5EF4-FFF2-40B4-BE49-F238E27FC236}">
                <a16:creationId xmlns:a16="http://schemas.microsoft.com/office/drawing/2014/main" id="{0292421F-10F1-A891-8641-E728CFD4423A}"/>
              </a:ext>
              <a:ext uri="{C183D7F6-B498-43B3-948B-1728B52AA6E4}">
                <adec:decorative xmlns:adec="http://schemas.microsoft.com/office/drawing/2017/decorative" val="1"/>
              </a:ext>
            </a:extLst>
          </p:cNvPr>
          <p:cNvSpPr/>
          <p:nvPr/>
        </p:nvSpPr>
        <p:spPr bwMode="auto">
          <a:xfrm>
            <a:off x="7078894" y="2116476"/>
            <a:ext cx="185507" cy="750014"/>
          </a:xfrm>
          <a:prstGeom prst="rightBracke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charset="0"/>
            </a:endParaRPr>
          </a:p>
        </p:txBody>
      </p:sp>
      <p:sp>
        <p:nvSpPr>
          <p:cNvPr id="8" name="Tekstvak 7">
            <a:extLst>
              <a:ext uri="{FF2B5EF4-FFF2-40B4-BE49-F238E27FC236}">
                <a16:creationId xmlns:a16="http://schemas.microsoft.com/office/drawing/2014/main" id="{18CCC28F-3CCB-0FE1-AA03-4CAD364EA688}"/>
              </a:ext>
              <a:ext uri="{C183D7F6-B498-43B3-948B-1728B52AA6E4}">
                <adec:decorative xmlns:adec="http://schemas.microsoft.com/office/drawing/2017/decorative" val="1"/>
              </a:ext>
            </a:extLst>
          </p:cNvPr>
          <p:cNvSpPr txBox="1"/>
          <p:nvPr/>
        </p:nvSpPr>
        <p:spPr>
          <a:xfrm>
            <a:off x="7346024" y="2311684"/>
            <a:ext cx="1313488" cy="369332"/>
          </a:xfrm>
          <a:prstGeom prst="rect">
            <a:avLst/>
          </a:prstGeom>
          <a:noFill/>
        </p:spPr>
        <p:txBody>
          <a:bodyPr wrap="square" rtlCol="0">
            <a:spAutoFit/>
          </a:bodyPr>
          <a:lstStyle/>
          <a:p>
            <a:r>
              <a:rPr lang="nl-NL" dirty="0"/>
              <a:t>1</a:t>
            </a:r>
            <a:r>
              <a:rPr lang="nl-NL" baseline="30000" dirty="0"/>
              <a:t>e</a:t>
            </a:r>
            <a:r>
              <a:rPr lang="nl-NL" dirty="0"/>
              <a:t> blok</a:t>
            </a:r>
          </a:p>
        </p:txBody>
      </p:sp>
    </p:spTree>
    <p:extLst>
      <p:ext uri="{BB962C8B-B14F-4D97-AF65-F5344CB8AC3E}">
        <p14:creationId xmlns:p14="http://schemas.microsoft.com/office/powerpoint/2010/main" val="71180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355" y="1281970"/>
            <a:ext cx="8401050" cy="492125"/>
          </a:xfrm>
        </p:spPr>
        <p:txBody>
          <a:bodyPr/>
          <a:lstStyle/>
          <a:p>
            <a:r>
              <a:rPr lang="nl-NL" sz="2400" b="1" dirty="0">
                <a:solidFill>
                  <a:schemeClr val="tx1"/>
                </a:solidFill>
              </a:rPr>
              <a:t>Wie zijn wij</a:t>
            </a:r>
            <a:endParaRPr lang="nl-NL" sz="2400" b="1" dirty="0"/>
          </a:p>
        </p:txBody>
      </p:sp>
      <p:sp>
        <p:nvSpPr>
          <p:cNvPr id="17" name="Tijdelijke aanduiding voor inhoud 2">
            <a:extLst>
              <a:ext uri="{FF2B5EF4-FFF2-40B4-BE49-F238E27FC236}">
                <a16:creationId xmlns:a16="http://schemas.microsoft.com/office/drawing/2014/main" id="{0D617F2F-0498-4033-A6AF-3D3E52C1CEFB}"/>
              </a:ext>
            </a:extLst>
          </p:cNvPr>
          <p:cNvSpPr>
            <a:spLocks noGrp="1"/>
          </p:cNvSpPr>
          <p:nvPr>
            <p:ph idx="1"/>
          </p:nvPr>
        </p:nvSpPr>
        <p:spPr>
          <a:xfrm>
            <a:off x="431352" y="2081349"/>
            <a:ext cx="8401050" cy="3836568"/>
          </a:xfrm>
        </p:spPr>
        <p:txBody>
          <a:bodyPr numCol="1"/>
          <a:lstStyle/>
          <a:p>
            <a:pPr>
              <a:lnSpc>
                <a:spcPct val="110000"/>
              </a:lnSpc>
              <a:spcBef>
                <a:spcPts val="0"/>
              </a:spcBef>
              <a:spcAft>
                <a:spcPts val="1800"/>
              </a:spcAft>
            </a:pPr>
            <a:r>
              <a:rPr lang="nl-NL" sz="2000" dirty="0"/>
              <a:t>Carel Kijne</a:t>
            </a:r>
            <a:br>
              <a:rPr lang="nl-NL" dirty="0"/>
            </a:br>
            <a:r>
              <a:rPr lang="nl-NL" sz="1600" dirty="0">
                <a:solidFill>
                  <a:srgbClr val="000000"/>
                </a:solidFill>
                <a:latin typeface="Verdana" panose="020B0604030504040204" pitchFamily="34" charset="0"/>
                <a:ea typeface="Calibri" panose="020F0502020204030204" pitchFamily="34" charset="0"/>
              </a:rPr>
              <a:t>Ministerie van Economische Zaken en Klimaat</a:t>
            </a:r>
            <a:br>
              <a:rPr lang="nl-NL" sz="1600" dirty="0">
                <a:solidFill>
                  <a:srgbClr val="000000"/>
                </a:solidFill>
                <a:latin typeface="Verdana" panose="020B0604030504040204" pitchFamily="34" charset="0"/>
                <a:ea typeface="Calibri" panose="020F0502020204030204" pitchFamily="34" charset="0"/>
              </a:rPr>
            </a:br>
            <a:r>
              <a:rPr lang="nl-NL" sz="1600" dirty="0">
                <a:solidFill>
                  <a:srgbClr val="000000"/>
                </a:solidFill>
                <a:effectLst/>
                <a:latin typeface="Verdana" panose="020B0604030504040204" pitchFamily="34" charset="0"/>
                <a:ea typeface="Calibri" panose="020F0502020204030204" pitchFamily="34" charset="0"/>
              </a:rPr>
              <a:t>Directie Strategie Energiesysteem</a:t>
            </a:r>
            <a:br>
              <a:rPr lang="nl-NL" sz="1800" dirty="0">
                <a:solidFill>
                  <a:srgbClr val="000000"/>
                </a:solidFill>
                <a:effectLst/>
                <a:latin typeface="Verdana" panose="020B0604030504040204" pitchFamily="34" charset="0"/>
                <a:ea typeface="Calibri" panose="020F0502020204030204" pitchFamily="34" charset="0"/>
              </a:rPr>
            </a:br>
            <a:r>
              <a:rPr lang="en-US" sz="1800" dirty="0">
                <a:solidFill>
                  <a:srgbClr val="000000"/>
                </a:solidFill>
                <a:effectLst/>
                <a:latin typeface="Verdana" panose="020B0604030504040204" pitchFamily="34" charset="0"/>
                <a:ea typeface="Calibri" panose="020F0502020204030204" pitchFamily="34" charset="0"/>
              </a:rPr>
              <a:t>c.l.r.kijne@minezk.nl</a:t>
            </a:r>
          </a:p>
          <a:p>
            <a:pPr>
              <a:lnSpc>
                <a:spcPct val="110000"/>
              </a:lnSpc>
              <a:spcBef>
                <a:spcPts val="1200"/>
              </a:spcBef>
              <a:spcAft>
                <a:spcPts val="1200"/>
              </a:spcAft>
            </a:pPr>
            <a:r>
              <a:rPr lang="nl-NL" sz="2000" dirty="0"/>
              <a:t>Jos Benner</a:t>
            </a:r>
            <a:br>
              <a:rPr lang="nl-NL" dirty="0"/>
            </a:br>
            <a:r>
              <a:rPr lang="nl-NL" sz="1600" dirty="0">
                <a:solidFill>
                  <a:srgbClr val="000000"/>
                </a:solidFill>
                <a:latin typeface="Verdana" panose="020B0604030504040204" pitchFamily="34" charset="0"/>
                <a:ea typeface="Calibri" panose="020F0502020204030204" pitchFamily="34" charset="0"/>
              </a:rPr>
              <a:t>Ministerie van Infrastructuur en Waterstaat</a:t>
            </a:r>
            <a:br>
              <a:rPr lang="nl-NL" sz="1600" dirty="0">
                <a:solidFill>
                  <a:srgbClr val="000000"/>
                </a:solidFill>
                <a:latin typeface="Verdana" panose="020B0604030504040204" pitchFamily="34" charset="0"/>
                <a:ea typeface="Calibri" panose="020F0502020204030204" pitchFamily="34" charset="0"/>
              </a:rPr>
            </a:br>
            <a:r>
              <a:rPr lang="nl-NL" sz="1600" dirty="0">
                <a:solidFill>
                  <a:srgbClr val="000000"/>
                </a:solidFill>
                <a:effectLst/>
                <a:latin typeface="Verdana" panose="020B0604030504040204" pitchFamily="34" charset="0"/>
                <a:ea typeface="Calibri" panose="020F0502020204030204" pitchFamily="34" charset="0"/>
              </a:rPr>
              <a:t>Directie Omgevingsveiligheid en Milieurisico’s </a:t>
            </a:r>
            <a:br>
              <a:rPr lang="nl-NL" sz="2000" dirty="0">
                <a:solidFill>
                  <a:srgbClr val="000000"/>
                </a:solidFill>
                <a:effectLst/>
                <a:latin typeface="Verdana" panose="020B0604030504040204" pitchFamily="34" charset="0"/>
                <a:ea typeface="Calibri" panose="020F0502020204030204" pitchFamily="34" charset="0"/>
              </a:rPr>
            </a:br>
            <a:r>
              <a:rPr lang="nl-NL" dirty="0">
                <a:solidFill>
                  <a:srgbClr val="000000"/>
                </a:solidFill>
                <a:effectLst/>
                <a:latin typeface="Verdana" panose="020B0604030504040204" pitchFamily="34" charset="0"/>
                <a:ea typeface="Calibri" panose="020F0502020204030204" pitchFamily="34" charset="0"/>
              </a:rPr>
              <a:t>jos.benner@minienw.nl</a:t>
            </a:r>
            <a:endParaRPr lang="nl-NL" b="1" dirty="0"/>
          </a:p>
          <a:p>
            <a:pPr marL="0" indent="0">
              <a:spcBef>
                <a:spcPts val="0"/>
              </a:spcBef>
              <a:spcAft>
                <a:spcPts val="900"/>
              </a:spcAft>
              <a:buNone/>
            </a:pPr>
            <a:endParaRPr lang="nl-NL" sz="1600" dirty="0"/>
          </a:p>
        </p:txBody>
      </p:sp>
      <p:sp>
        <p:nvSpPr>
          <p:cNvPr id="4" name="Tijdelijke aanduiding voor dianumm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2ACDB467-7873-4513-AFB0-64C93AB0D52A}" type="slidenum">
              <a:rPr lang="nl-NL" smtClean="0"/>
              <a:pPr/>
              <a:t>4</a:t>
            </a:fld>
            <a:endParaRPr lang="nl-NL"/>
          </a:p>
        </p:txBody>
      </p:sp>
      <p:sp>
        <p:nvSpPr>
          <p:cNvPr id="5" name="Tijdelijke aanduiding voor datum 4">
            <a:extLst>
              <a:ext uri="{C183D7F6-B498-43B3-948B-1728B52AA6E4}">
                <adec:decorative xmlns:adec="http://schemas.microsoft.com/office/drawing/2017/decorative" val="1"/>
              </a:ext>
            </a:extLst>
          </p:cNvPr>
          <p:cNvSpPr>
            <a:spLocks noGrp="1"/>
          </p:cNvSpPr>
          <p:nvPr>
            <p:ph type="dt" sz="half" idx="12"/>
          </p:nvPr>
        </p:nvSpPr>
        <p:spPr/>
        <p:txBody>
          <a:bodyPr/>
          <a:lstStyle/>
          <a:p>
            <a:fld id="{CE78A39A-4C99-4BCD-B018-36BE006FADB3}" type="datetime4">
              <a:rPr lang="nl-NL" smtClean="0"/>
              <a:pPr/>
              <a:t>13 juni 2023</a:t>
            </a:fld>
            <a:endParaRPr lang="nl-NL" dirty="0"/>
          </a:p>
        </p:txBody>
      </p:sp>
      <p:pic>
        <p:nvPicPr>
          <p:cNvPr id="3" name="Afbeelding 2" descr="Foto Carel Kijne">
            <a:extLst>
              <a:ext uri="{FF2B5EF4-FFF2-40B4-BE49-F238E27FC236}">
                <a16:creationId xmlns:a16="http://schemas.microsoft.com/office/drawing/2014/main" id="{F7775547-5D90-428B-A1C1-D158E5A473AB}"/>
              </a:ext>
            </a:extLst>
          </p:cNvPr>
          <p:cNvPicPr>
            <a:picLocks noChangeAspect="1"/>
          </p:cNvPicPr>
          <p:nvPr/>
        </p:nvPicPr>
        <p:blipFill rotWithShape="1">
          <a:blip r:embed="rId2"/>
          <a:srcRect l="11495" r="13347" b="6076"/>
          <a:stretch/>
        </p:blipFill>
        <p:spPr>
          <a:xfrm>
            <a:off x="7175025" y="1867446"/>
            <a:ext cx="1486088" cy="1469088"/>
          </a:xfrm>
          <a:prstGeom prst="rect">
            <a:avLst/>
          </a:prstGeom>
        </p:spPr>
      </p:pic>
      <p:pic>
        <p:nvPicPr>
          <p:cNvPr id="6" name="Afbeelding 5" descr="Foto Jos Benner">
            <a:extLst>
              <a:ext uri="{FF2B5EF4-FFF2-40B4-BE49-F238E27FC236}">
                <a16:creationId xmlns:a16="http://schemas.microsoft.com/office/drawing/2014/main" id="{3A8C3791-EE55-41C7-8FC7-61D1ED2CBEE2}"/>
              </a:ext>
            </a:extLst>
          </p:cNvPr>
          <p:cNvPicPr>
            <a:picLocks noChangeAspect="1"/>
          </p:cNvPicPr>
          <p:nvPr/>
        </p:nvPicPr>
        <p:blipFill>
          <a:blip r:embed="rId3"/>
          <a:stretch>
            <a:fillRect/>
          </a:stretch>
        </p:blipFill>
        <p:spPr>
          <a:xfrm>
            <a:off x="7175025" y="3619774"/>
            <a:ext cx="1455267" cy="1410588"/>
          </a:xfrm>
          <a:prstGeom prst="rect">
            <a:avLst/>
          </a:prstGeom>
        </p:spPr>
      </p:pic>
    </p:spTree>
    <p:extLst>
      <p:ext uri="{BB962C8B-B14F-4D97-AF65-F5344CB8AC3E}">
        <p14:creationId xmlns:p14="http://schemas.microsoft.com/office/powerpoint/2010/main" val="299632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4774E19-0830-46C9-90E5-56B79571B93D}"/>
              </a:ext>
            </a:extLst>
          </p:cNvPr>
          <p:cNvSpPr>
            <a:spLocks noGrp="1"/>
          </p:cNvSpPr>
          <p:nvPr>
            <p:ph type="title"/>
          </p:nvPr>
        </p:nvSpPr>
        <p:spPr>
          <a:xfrm>
            <a:off x="466725" y="1268852"/>
            <a:ext cx="8401050" cy="492125"/>
          </a:xfrm>
        </p:spPr>
        <p:txBody>
          <a:bodyPr/>
          <a:lstStyle/>
          <a:p>
            <a:r>
              <a:rPr lang="nl-NL" sz="2400" b="1" dirty="0">
                <a:solidFill>
                  <a:schemeClr val="tx1"/>
                </a:solidFill>
              </a:rPr>
              <a:t>Themagroep Veiligheid</a:t>
            </a:r>
          </a:p>
        </p:txBody>
      </p:sp>
      <p:sp>
        <p:nvSpPr>
          <p:cNvPr id="17" name="Tijdelijke aanduiding voor inhoud 2">
            <a:extLst>
              <a:ext uri="{FF2B5EF4-FFF2-40B4-BE49-F238E27FC236}">
                <a16:creationId xmlns:a16="http://schemas.microsoft.com/office/drawing/2014/main" id="{0D617F2F-0498-4033-A6AF-3D3E52C1CEFB}"/>
              </a:ext>
            </a:extLst>
          </p:cNvPr>
          <p:cNvSpPr>
            <a:spLocks noGrp="1"/>
          </p:cNvSpPr>
          <p:nvPr>
            <p:ph idx="1"/>
          </p:nvPr>
        </p:nvSpPr>
        <p:spPr>
          <a:xfrm>
            <a:off x="431351" y="1958064"/>
            <a:ext cx="8517439" cy="3754372"/>
          </a:xfrm>
        </p:spPr>
        <p:txBody>
          <a:bodyPr numCol="1"/>
          <a:lstStyle/>
          <a:p>
            <a:pPr>
              <a:lnSpc>
                <a:spcPct val="107000"/>
              </a:lnSpc>
            </a:pPr>
            <a:r>
              <a:rPr lang="nl-NL" sz="2000" dirty="0">
                <a:effectLst/>
                <a:latin typeface="Verdana" panose="020B0604030504040204" pitchFamily="34" charset="0"/>
                <a:ea typeface="Calibri" panose="020F0502020204030204" pitchFamily="34" charset="0"/>
                <a:cs typeface="Arial" panose="020B0604020202020204" pitchFamily="34" charset="0"/>
              </a:rPr>
              <a:t>Waterstof Veiligheid Innovatie Programma (WVIP)</a:t>
            </a:r>
          </a:p>
          <a:p>
            <a:pPr>
              <a:lnSpc>
                <a:spcPct val="107000"/>
              </a:lnSpc>
            </a:pPr>
            <a:r>
              <a:rPr lang="nl-NL" sz="2000" dirty="0">
                <a:effectLst/>
                <a:latin typeface="Verdana" panose="020B0604030504040204" pitchFamily="34" charset="0"/>
                <a:ea typeface="Calibri" panose="020F0502020204030204" pitchFamily="34" charset="0"/>
                <a:cs typeface="Arial" panose="020B0604020202020204" pitchFamily="34" charset="0"/>
              </a:rPr>
              <a:t>Nationaal Instituut Publieke Veiligheid (NIPV)</a:t>
            </a:r>
          </a:p>
          <a:p>
            <a:pPr>
              <a:lnSpc>
                <a:spcPct val="107000"/>
              </a:lnSpc>
            </a:pPr>
            <a:r>
              <a:rPr lang="nl-NL" sz="2000" dirty="0">
                <a:effectLst/>
                <a:latin typeface="Verdana" panose="020B0604030504040204" pitchFamily="34" charset="0"/>
                <a:ea typeface="Calibri" panose="020F0502020204030204" pitchFamily="34" charset="0"/>
                <a:cs typeface="Arial" panose="020B0604020202020204" pitchFamily="34" charset="0"/>
              </a:rPr>
              <a:t>Netbeheer Nederland</a:t>
            </a:r>
          </a:p>
          <a:p>
            <a:pPr>
              <a:lnSpc>
                <a:spcPct val="107000"/>
              </a:lnSpc>
            </a:pPr>
            <a:r>
              <a:rPr lang="nl-NL" sz="2000" dirty="0">
                <a:effectLst/>
                <a:latin typeface="Verdana" panose="020B0604030504040204" pitchFamily="34" charset="0"/>
                <a:ea typeface="Calibri" panose="020F0502020204030204" pitchFamily="34" charset="0"/>
                <a:cs typeface="Arial" panose="020B0604020202020204" pitchFamily="34" charset="0"/>
              </a:rPr>
              <a:t>Safety Delta Nederland</a:t>
            </a:r>
          </a:p>
          <a:p>
            <a:pPr>
              <a:lnSpc>
                <a:spcPct val="107000"/>
              </a:lnSpc>
            </a:pPr>
            <a:r>
              <a:rPr lang="nl-NL" sz="2000" dirty="0" err="1">
                <a:effectLst/>
                <a:latin typeface="Verdana" panose="020B0604030504040204" pitchFamily="34" charset="0"/>
                <a:ea typeface="Calibri" panose="020F0502020204030204" pitchFamily="34" charset="0"/>
                <a:cs typeface="Arial" panose="020B0604020202020204" pitchFamily="34" charset="0"/>
              </a:rPr>
              <a:t>Gasunie</a:t>
            </a:r>
            <a:endParaRPr lang="nl-NL" sz="2000" dirty="0">
              <a:effectLst/>
              <a:latin typeface="Verdana" panose="020B0604030504040204" pitchFamily="34" charset="0"/>
              <a:ea typeface="Calibri" panose="020F0502020204030204" pitchFamily="34" charset="0"/>
              <a:cs typeface="Arial" panose="020B0604020202020204" pitchFamily="34" charset="0"/>
            </a:endParaRPr>
          </a:p>
          <a:p>
            <a:pPr>
              <a:lnSpc>
                <a:spcPct val="107000"/>
              </a:lnSpc>
            </a:pPr>
            <a:r>
              <a:rPr lang="nl-NL" sz="2000" dirty="0">
                <a:latin typeface="Verdana" panose="020B0604030504040204" pitchFamily="34" charset="0"/>
                <a:ea typeface="Calibri" panose="020F0502020204030204" pitchFamily="34" charset="0"/>
                <a:cs typeface="Arial" panose="020B0604020202020204" pitchFamily="34" charset="0"/>
              </a:rPr>
              <a:t>TNO</a:t>
            </a:r>
            <a:endParaRPr lang="nl-NL" sz="2000" dirty="0">
              <a:effectLst/>
              <a:latin typeface="Verdana" panose="020B0604030504040204" pitchFamily="34" charset="0"/>
              <a:ea typeface="Calibri" panose="020F0502020204030204" pitchFamily="34" charset="0"/>
              <a:cs typeface="Arial" panose="020B0604020202020204" pitchFamily="34" charset="0"/>
            </a:endParaRPr>
          </a:p>
          <a:p>
            <a:pPr>
              <a:lnSpc>
                <a:spcPct val="107000"/>
              </a:lnSpc>
            </a:pPr>
            <a:r>
              <a:rPr lang="nl-NL" sz="2000" dirty="0">
                <a:effectLst/>
                <a:latin typeface="Verdana" panose="020B0604030504040204" pitchFamily="34" charset="0"/>
                <a:ea typeface="Calibri" panose="020F0502020204030204" pitchFamily="34" charset="0"/>
                <a:cs typeface="Arial" panose="020B0604020202020204" pitchFamily="34" charset="0"/>
              </a:rPr>
              <a:t>Ministerie van EZK</a:t>
            </a:r>
          </a:p>
          <a:p>
            <a:pPr>
              <a:lnSpc>
                <a:spcPct val="107000"/>
              </a:lnSpc>
            </a:pPr>
            <a:r>
              <a:rPr lang="nl-NL" sz="2000" dirty="0">
                <a:effectLst/>
                <a:latin typeface="Verdana" panose="020B0604030504040204" pitchFamily="34" charset="0"/>
                <a:ea typeface="Calibri" panose="020F0502020204030204" pitchFamily="34" charset="0"/>
                <a:cs typeface="Arial" panose="020B0604020202020204" pitchFamily="34" charset="0"/>
              </a:rPr>
              <a:t>Ministerie van IenW</a:t>
            </a:r>
          </a:p>
          <a:p>
            <a:pPr>
              <a:lnSpc>
                <a:spcPct val="107000"/>
              </a:lnSpc>
            </a:pPr>
            <a:r>
              <a:rPr lang="nl-NL" sz="2000" dirty="0">
                <a:latin typeface="Verdana" panose="020B0604030504040204" pitchFamily="34" charset="0"/>
                <a:ea typeface="Calibri" panose="020F0502020204030204" pitchFamily="34" charset="0"/>
                <a:cs typeface="Arial" panose="020B0604020202020204" pitchFamily="34" charset="0"/>
              </a:rPr>
              <a:t>Ministerie van BZK</a:t>
            </a:r>
          </a:p>
          <a:p>
            <a:pPr>
              <a:lnSpc>
                <a:spcPct val="107000"/>
              </a:lnSpc>
            </a:pPr>
            <a:r>
              <a:rPr lang="nl-NL" sz="2000" dirty="0">
                <a:effectLst/>
                <a:latin typeface="Verdana" panose="020B0604030504040204" pitchFamily="34" charset="0"/>
                <a:ea typeface="Calibri" panose="020F0502020204030204" pitchFamily="34" charset="0"/>
                <a:cs typeface="Arial" panose="020B0604020202020204" pitchFamily="34" charset="0"/>
              </a:rPr>
              <a:t>RVO</a:t>
            </a:r>
          </a:p>
        </p:txBody>
      </p:sp>
      <p:sp>
        <p:nvSpPr>
          <p:cNvPr id="4" name="Tijdelijke aanduiding voor dianumm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2ACDB467-7873-4513-AFB0-64C93AB0D52A}" type="slidenum">
              <a:rPr lang="nl-NL" smtClean="0"/>
              <a:pPr/>
              <a:t>5</a:t>
            </a:fld>
            <a:endParaRPr lang="nl-NL"/>
          </a:p>
        </p:txBody>
      </p:sp>
      <p:sp>
        <p:nvSpPr>
          <p:cNvPr id="5" name="Tijdelijke aanduiding voor datum 4">
            <a:extLst>
              <a:ext uri="{C183D7F6-B498-43B3-948B-1728B52AA6E4}">
                <adec:decorative xmlns:adec="http://schemas.microsoft.com/office/drawing/2017/decorative" val="1"/>
              </a:ext>
            </a:extLst>
          </p:cNvPr>
          <p:cNvSpPr>
            <a:spLocks noGrp="1"/>
          </p:cNvSpPr>
          <p:nvPr>
            <p:ph type="dt" sz="half" idx="12"/>
          </p:nvPr>
        </p:nvSpPr>
        <p:spPr/>
        <p:txBody>
          <a:bodyPr/>
          <a:lstStyle/>
          <a:p>
            <a:fld id="{CE78A39A-4C99-4BCD-B018-36BE006FADB3}" type="datetime4">
              <a:rPr lang="nl-NL" smtClean="0"/>
              <a:pPr/>
              <a:t>13 juni 2023</a:t>
            </a:fld>
            <a:endParaRPr lang="nl-NL" dirty="0"/>
          </a:p>
        </p:txBody>
      </p:sp>
      <p:pic>
        <p:nvPicPr>
          <p:cNvPr id="2" name="Afbeelding 1">
            <a:extLst>
              <a:ext uri="{FF2B5EF4-FFF2-40B4-BE49-F238E27FC236}">
                <a16:creationId xmlns:a16="http://schemas.microsoft.com/office/drawing/2014/main" id="{C1830E8B-A1DE-231E-BAB1-83FBC8B5EF3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09258" y="4016874"/>
            <a:ext cx="2857500" cy="2085975"/>
          </a:xfrm>
          <a:prstGeom prst="rect">
            <a:avLst/>
          </a:prstGeom>
        </p:spPr>
      </p:pic>
    </p:spTree>
    <p:extLst>
      <p:ext uri="{BB962C8B-B14F-4D97-AF65-F5344CB8AC3E}">
        <p14:creationId xmlns:p14="http://schemas.microsoft.com/office/powerpoint/2010/main" val="356225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355" y="1261422"/>
            <a:ext cx="8401050" cy="492125"/>
          </a:xfrm>
        </p:spPr>
        <p:txBody>
          <a:bodyPr/>
          <a:lstStyle/>
          <a:p>
            <a:r>
              <a:rPr lang="nl-NL" sz="2400" b="1" dirty="0">
                <a:solidFill>
                  <a:schemeClr val="tx1"/>
                </a:solidFill>
              </a:rPr>
              <a:t>Doelen themagroep</a:t>
            </a:r>
            <a:endParaRPr lang="nl-NL" sz="2400" b="1" dirty="0"/>
          </a:p>
        </p:txBody>
      </p:sp>
      <p:sp>
        <p:nvSpPr>
          <p:cNvPr id="17" name="Tijdelijke aanduiding voor inhoud 2">
            <a:extLst>
              <a:ext uri="{FF2B5EF4-FFF2-40B4-BE49-F238E27FC236}">
                <a16:creationId xmlns:a16="http://schemas.microsoft.com/office/drawing/2014/main" id="{0D617F2F-0498-4033-A6AF-3D3E52C1CEFB}"/>
              </a:ext>
            </a:extLst>
          </p:cNvPr>
          <p:cNvSpPr>
            <a:spLocks noGrp="1"/>
          </p:cNvSpPr>
          <p:nvPr>
            <p:ph idx="1"/>
          </p:nvPr>
        </p:nvSpPr>
        <p:spPr>
          <a:xfrm>
            <a:off x="410804" y="1910993"/>
            <a:ext cx="8401050" cy="4191856"/>
          </a:xfrm>
        </p:spPr>
        <p:txBody>
          <a:bodyPr numCol="1"/>
          <a:lstStyle/>
          <a:p>
            <a:pPr marL="0" indent="0">
              <a:spcBef>
                <a:spcPts val="0"/>
              </a:spcBef>
              <a:spcAft>
                <a:spcPts val="600"/>
              </a:spcAft>
              <a:buNone/>
            </a:pPr>
            <a:r>
              <a:rPr lang="nl-NL" sz="2000" b="1" dirty="0"/>
              <a:t>Hoofddoel</a:t>
            </a:r>
          </a:p>
          <a:p>
            <a:pPr marL="0" indent="0">
              <a:spcBef>
                <a:spcPts val="0"/>
              </a:spcBef>
              <a:spcAft>
                <a:spcPts val="2400"/>
              </a:spcAft>
              <a:buNone/>
            </a:pPr>
            <a:r>
              <a:rPr lang="nl-NL" sz="1900" dirty="0"/>
              <a:t>Bewaken dat bij NWP-activiteiten het aspect omgevingsveiligheid </a:t>
            </a:r>
            <a:br>
              <a:rPr lang="nl-NL" sz="1900" dirty="0"/>
            </a:br>
            <a:r>
              <a:rPr lang="nl-NL" sz="1900" dirty="0"/>
              <a:t>op de juiste plekken en momenten wordt meegenomen.</a:t>
            </a:r>
          </a:p>
          <a:p>
            <a:pPr marL="0" indent="0">
              <a:spcBef>
                <a:spcPts val="0"/>
              </a:spcBef>
              <a:spcAft>
                <a:spcPts val="600"/>
              </a:spcAft>
              <a:buNone/>
            </a:pPr>
            <a:r>
              <a:rPr lang="nl-NL" sz="2000" b="1" dirty="0"/>
              <a:t>Subdoelen</a:t>
            </a:r>
          </a:p>
          <a:p>
            <a:pPr>
              <a:spcBef>
                <a:spcPts val="0"/>
              </a:spcBef>
              <a:spcAft>
                <a:spcPts val="300"/>
              </a:spcAft>
            </a:pPr>
            <a:r>
              <a:rPr lang="nl-NL" sz="1900" dirty="0"/>
              <a:t>Aanpakken knelpunten als vermeld in de NWP-Routekaart;</a:t>
            </a:r>
          </a:p>
          <a:p>
            <a:pPr>
              <a:spcBef>
                <a:spcPts val="0"/>
              </a:spcBef>
              <a:spcAft>
                <a:spcPts val="300"/>
              </a:spcAft>
            </a:pPr>
            <a:r>
              <a:rPr lang="nl-NL" sz="1900" dirty="0"/>
              <a:t>Inventariseren verdere kennisbehoefte en waar mogelijk </a:t>
            </a:r>
            <a:br>
              <a:rPr lang="nl-NL" sz="1900" dirty="0"/>
            </a:br>
            <a:r>
              <a:rPr lang="nl-NL" sz="1900" dirty="0"/>
              <a:t>initiëren van onderzoek hiernaar;</a:t>
            </a:r>
          </a:p>
          <a:p>
            <a:pPr>
              <a:spcBef>
                <a:spcPts val="0"/>
              </a:spcBef>
              <a:spcAft>
                <a:spcPts val="300"/>
              </a:spcAft>
            </a:pPr>
            <a:r>
              <a:rPr lang="nl-NL" sz="1900" dirty="0"/>
              <a:t>Bevorderen van kennis bij alle betrokkenen over de </a:t>
            </a:r>
            <a:r>
              <a:rPr lang="nl-NL" sz="1900" dirty="0" err="1"/>
              <a:t>veiligheids-risico’s</a:t>
            </a:r>
            <a:r>
              <a:rPr lang="nl-NL" sz="1900" dirty="0"/>
              <a:t> en hoe hier verantwoord mee kan worden omgegaan;</a:t>
            </a:r>
          </a:p>
          <a:p>
            <a:pPr>
              <a:spcBef>
                <a:spcPts val="0"/>
              </a:spcBef>
              <a:spcAft>
                <a:spcPts val="1200"/>
              </a:spcAft>
            </a:pPr>
            <a:r>
              <a:rPr lang="nl-NL" sz="1900" dirty="0"/>
              <a:t>Inbrengen van de relevante zaken uit het bovengenoemde bij andere themagroepen en in updates van de Routekaart.</a:t>
            </a:r>
          </a:p>
        </p:txBody>
      </p:sp>
      <p:sp>
        <p:nvSpPr>
          <p:cNvPr id="4" name="Tijdelijke aanduiding voor dianummer 3"/>
          <p:cNvSpPr>
            <a:spLocks noGrp="1"/>
          </p:cNvSpPr>
          <p:nvPr>
            <p:ph type="sldNum" sz="quarter" idx="11"/>
          </p:nvPr>
        </p:nvSpPr>
        <p:spPr/>
        <p:txBody>
          <a:bodyPr/>
          <a:lstStyle/>
          <a:p>
            <a:fld id="{2ACDB467-7873-4513-AFB0-64C93AB0D52A}" type="slidenum">
              <a:rPr lang="nl-NL" smtClean="0"/>
              <a:pPr/>
              <a:t>6</a:t>
            </a:fld>
            <a:endParaRPr lang="nl-NL" dirty="0"/>
          </a:p>
        </p:txBody>
      </p:sp>
      <p:sp>
        <p:nvSpPr>
          <p:cNvPr id="5" name="Tijdelijke aanduiding voor datum 4"/>
          <p:cNvSpPr>
            <a:spLocks noGrp="1"/>
          </p:cNvSpPr>
          <p:nvPr>
            <p:ph type="dt" sz="half" idx="12"/>
          </p:nvPr>
        </p:nvSpPr>
        <p:spPr/>
        <p:txBody>
          <a:bodyPr/>
          <a:lstStyle/>
          <a:p>
            <a:fld id="{CE78A39A-4C99-4BCD-B018-36BE006FADB3}" type="datetime4">
              <a:rPr lang="nl-NL" smtClean="0"/>
              <a:pPr/>
              <a:t>13 juni 2023</a:t>
            </a:fld>
            <a:endParaRPr lang="nl-NL" dirty="0"/>
          </a:p>
        </p:txBody>
      </p:sp>
    </p:spTree>
    <p:extLst>
      <p:ext uri="{BB962C8B-B14F-4D97-AF65-F5344CB8AC3E}">
        <p14:creationId xmlns:p14="http://schemas.microsoft.com/office/powerpoint/2010/main" val="322134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4774E19-0830-46C9-90E5-56B79571B93D}"/>
              </a:ext>
            </a:extLst>
          </p:cNvPr>
          <p:cNvSpPr>
            <a:spLocks noGrp="1"/>
          </p:cNvSpPr>
          <p:nvPr>
            <p:ph type="title"/>
          </p:nvPr>
        </p:nvSpPr>
        <p:spPr>
          <a:xfrm>
            <a:off x="466725" y="1227756"/>
            <a:ext cx="8401050" cy="492125"/>
          </a:xfrm>
        </p:spPr>
        <p:txBody>
          <a:bodyPr/>
          <a:lstStyle/>
          <a:p>
            <a:r>
              <a:rPr lang="nl-NL" sz="2400" b="1" dirty="0">
                <a:solidFill>
                  <a:schemeClr val="tx1"/>
                </a:solidFill>
              </a:rPr>
              <a:t>Groslijst knelpunten (gap analyse 2021)</a:t>
            </a:r>
          </a:p>
        </p:txBody>
      </p:sp>
      <p:sp>
        <p:nvSpPr>
          <p:cNvPr id="17" name="Tijdelijke aanduiding voor inhoud 2">
            <a:extLst>
              <a:ext uri="{FF2B5EF4-FFF2-40B4-BE49-F238E27FC236}">
                <a16:creationId xmlns:a16="http://schemas.microsoft.com/office/drawing/2014/main" id="{0D617F2F-0498-4033-A6AF-3D3E52C1CEFB}"/>
              </a:ext>
            </a:extLst>
          </p:cNvPr>
          <p:cNvSpPr>
            <a:spLocks noGrp="1"/>
          </p:cNvSpPr>
          <p:nvPr>
            <p:ph idx="1"/>
          </p:nvPr>
        </p:nvSpPr>
        <p:spPr>
          <a:xfrm>
            <a:off x="431351" y="1947790"/>
            <a:ext cx="8517439" cy="4288622"/>
          </a:xfrm>
        </p:spPr>
        <p:txBody>
          <a:bodyPr numCol="1"/>
          <a:lstStyle/>
          <a:p>
            <a:pPr marL="0" indent="0">
              <a:lnSpc>
                <a:spcPct val="107000"/>
              </a:lnSpc>
              <a:buNone/>
            </a:pPr>
            <a:r>
              <a:rPr lang="nl-NL" sz="2000" i="1" u="sng" dirty="0">
                <a:effectLst/>
                <a:latin typeface="Verdana" panose="020B0604030504040204" pitchFamily="34" charset="0"/>
                <a:ea typeface="Calibri" panose="020F0502020204030204" pitchFamily="34" charset="0"/>
                <a:cs typeface="Arial" panose="020B0604020202020204" pitchFamily="34" charset="0"/>
              </a:rPr>
              <a:t>Inventarisatie knelpunten</a:t>
            </a:r>
            <a:r>
              <a:rPr lang="nl-NL" sz="2000" i="1" dirty="0">
                <a:effectLst/>
                <a:latin typeface="Verdana" panose="020B0604030504040204" pitchFamily="34" charset="0"/>
                <a:ea typeface="Calibri" panose="020F0502020204030204" pitchFamily="34" charset="0"/>
                <a:cs typeface="Arial" panose="020B0604020202020204" pitchFamily="34" charset="0"/>
              </a:rPr>
              <a:t> (over ketens en sectoren): </a:t>
            </a:r>
          </a:p>
          <a:p>
            <a:pPr>
              <a:lnSpc>
                <a:spcPct val="107000"/>
              </a:lnSpc>
            </a:pPr>
            <a:r>
              <a:rPr lang="nl-NL" dirty="0">
                <a:effectLst/>
                <a:latin typeface="Verdana" panose="020B0604030504040204" pitchFamily="34" charset="0"/>
                <a:ea typeface="Calibri" panose="020F0502020204030204" pitchFamily="34" charset="0"/>
                <a:cs typeface="Arial" panose="020B0604020202020204" pitchFamily="34" charset="0"/>
              </a:rPr>
              <a:t>Technisch</a:t>
            </a:r>
          </a:p>
          <a:p>
            <a:pPr>
              <a:lnSpc>
                <a:spcPct val="107000"/>
              </a:lnSpc>
            </a:pPr>
            <a:r>
              <a:rPr lang="nl-NL" dirty="0">
                <a:effectLst/>
                <a:latin typeface="Verdana" panose="020B0604030504040204" pitchFamily="34" charset="0"/>
                <a:ea typeface="Calibri" panose="020F0502020204030204" pitchFamily="34" charset="0"/>
                <a:cs typeface="Arial" panose="020B0604020202020204" pitchFamily="34" charset="0"/>
              </a:rPr>
              <a:t>Beleidsmatig</a:t>
            </a:r>
          </a:p>
          <a:p>
            <a:pPr>
              <a:lnSpc>
                <a:spcPct val="107000"/>
              </a:lnSpc>
            </a:pPr>
            <a:r>
              <a:rPr lang="nl-NL" dirty="0">
                <a:effectLst/>
                <a:latin typeface="Verdana" panose="020B0604030504040204" pitchFamily="34" charset="0"/>
                <a:ea typeface="Calibri" panose="020F0502020204030204" pitchFamily="34" charset="0"/>
                <a:cs typeface="Arial" panose="020B0604020202020204" pitchFamily="34" charset="0"/>
              </a:rPr>
              <a:t>Beheersmatig </a:t>
            </a:r>
          </a:p>
          <a:p>
            <a:pPr>
              <a:lnSpc>
                <a:spcPct val="107000"/>
              </a:lnSpc>
              <a:spcAft>
                <a:spcPts val="600"/>
              </a:spcAft>
            </a:pPr>
            <a:r>
              <a:rPr lang="nl-NL" dirty="0">
                <a:effectLst/>
                <a:latin typeface="Verdana" panose="020B0604030504040204" pitchFamily="34" charset="0"/>
                <a:ea typeface="Calibri" panose="020F0502020204030204" pitchFamily="34" charset="0"/>
                <a:cs typeface="Arial" panose="020B0604020202020204" pitchFamily="34" charset="0"/>
              </a:rPr>
              <a:t>Financieel</a:t>
            </a:r>
          </a:p>
          <a:p>
            <a:pPr marL="0" indent="0">
              <a:lnSpc>
                <a:spcPct val="107000"/>
              </a:lnSpc>
              <a:buNone/>
            </a:pPr>
            <a:r>
              <a:rPr lang="nl-NL" sz="2000" i="1" u="sng" dirty="0">
                <a:effectLst/>
                <a:latin typeface="Verdana" panose="020B0604030504040204" pitchFamily="34" charset="0"/>
                <a:ea typeface="Calibri" panose="020F0502020204030204" pitchFamily="34" charset="0"/>
                <a:cs typeface="Arial" panose="020B0604020202020204" pitchFamily="34" charset="0"/>
              </a:rPr>
              <a:t>Inventarisatie benodigdheden</a:t>
            </a:r>
            <a:r>
              <a:rPr lang="nl-NL" sz="2000" i="1" dirty="0">
                <a:effectLst/>
                <a:latin typeface="Verdana" panose="020B0604030504040204" pitchFamily="34" charset="0"/>
                <a:ea typeface="Calibri" panose="020F0502020204030204" pitchFamily="34" charset="0"/>
                <a:cs typeface="Arial" panose="020B0604020202020204" pitchFamily="34" charset="0"/>
              </a:rPr>
              <a:t>:</a:t>
            </a:r>
          </a:p>
          <a:p>
            <a:pPr>
              <a:lnSpc>
                <a:spcPct val="107000"/>
              </a:lnSpc>
            </a:pPr>
            <a:r>
              <a:rPr lang="nl-NL" dirty="0">
                <a:effectLst/>
                <a:latin typeface="Verdana" panose="020B0604030504040204" pitchFamily="34" charset="0"/>
                <a:ea typeface="Calibri" panose="020F0502020204030204" pitchFamily="34" charset="0"/>
                <a:cs typeface="Arial" panose="020B0604020202020204" pitchFamily="34" charset="0"/>
              </a:rPr>
              <a:t>Fundamenteel en overig onderzoek</a:t>
            </a:r>
          </a:p>
          <a:p>
            <a:pPr>
              <a:lnSpc>
                <a:spcPct val="107000"/>
              </a:lnSpc>
            </a:pPr>
            <a:r>
              <a:rPr lang="nl-NL" dirty="0">
                <a:effectLst/>
                <a:latin typeface="Verdana" panose="020B0604030504040204" pitchFamily="34" charset="0"/>
                <a:ea typeface="Calibri" panose="020F0502020204030204" pitchFamily="34" charset="0"/>
                <a:cs typeface="Arial" panose="020B0604020202020204" pitchFamily="34" charset="0"/>
              </a:rPr>
              <a:t>Technisch onderzoek</a:t>
            </a:r>
          </a:p>
          <a:p>
            <a:pPr>
              <a:lnSpc>
                <a:spcPct val="107000"/>
              </a:lnSpc>
            </a:pPr>
            <a:r>
              <a:rPr lang="nl-NL" dirty="0">
                <a:effectLst/>
                <a:latin typeface="Verdana" panose="020B0604030504040204" pitchFamily="34" charset="0"/>
                <a:ea typeface="Calibri" panose="020F0502020204030204" pitchFamily="34" charset="0"/>
                <a:cs typeface="Arial" panose="020B0604020202020204" pitchFamily="34" charset="0"/>
              </a:rPr>
              <a:t>Beleidsontwikkeling</a:t>
            </a:r>
          </a:p>
          <a:p>
            <a:pPr>
              <a:lnSpc>
                <a:spcPct val="107000"/>
              </a:lnSpc>
            </a:pPr>
            <a:r>
              <a:rPr lang="nl-NL" dirty="0">
                <a:effectLst/>
                <a:latin typeface="Verdana" panose="020B0604030504040204" pitchFamily="34" charset="0"/>
                <a:ea typeface="Calibri" panose="020F0502020204030204" pitchFamily="34" charset="0"/>
                <a:cs typeface="Arial" panose="020B0604020202020204" pitchFamily="34" charset="0"/>
              </a:rPr>
              <a:t>Organisatie, registratie, </a:t>
            </a:r>
            <a:r>
              <a:rPr lang="nl-NL" dirty="0" err="1">
                <a:effectLst/>
                <a:latin typeface="Verdana" panose="020B0604030504040204" pitchFamily="34" charset="0"/>
                <a:ea typeface="Calibri" panose="020F0502020204030204" pitchFamily="34" charset="0"/>
                <a:cs typeface="Arial" panose="020B0604020202020204" pitchFamily="34" charset="0"/>
              </a:rPr>
              <a:t>etc</a:t>
            </a:r>
            <a:endParaRPr lang="nl-NL" dirty="0">
              <a:effectLst/>
              <a:latin typeface="Verdana" panose="020B0604030504040204" pitchFamily="34" charset="0"/>
              <a:ea typeface="Calibri" panose="020F0502020204030204" pitchFamily="34" charset="0"/>
              <a:cs typeface="Arial" panose="020B0604020202020204" pitchFamily="34" charset="0"/>
            </a:endParaRPr>
          </a:p>
          <a:p>
            <a:pPr>
              <a:lnSpc>
                <a:spcPct val="107000"/>
              </a:lnSpc>
            </a:pPr>
            <a:r>
              <a:rPr lang="nl-NL" dirty="0">
                <a:effectLst/>
                <a:latin typeface="Verdana" panose="020B0604030504040204" pitchFamily="34" charset="0"/>
                <a:ea typeface="Calibri" panose="020F0502020204030204" pitchFamily="34" charset="0"/>
                <a:cs typeface="Arial" panose="020B0604020202020204" pitchFamily="34" charset="0"/>
              </a:rPr>
              <a:t>Eerste acties en taakverdeling</a:t>
            </a:r>
          </a:p>
        </p:txBody>
      </p:sp>
      <p:sp>
        <p:nvSpPr>
          <p:cNvPr id="4" name="Tijdelijke aanduiding voor dianumm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2ACDB467-7873-4513-AFB0-64C93AB0D52A}" type="slidenum">
              <a:rPr lang="nl-NL" smtClean="0"/>
              <a:pPr/>
              <a:t>7</a:t>
            </a:fld>
            <a:endParaRPr lang="nl-NL"/>
          </a:p>
        </p:txBody>
      </p:sp>
      <p:sp>
        <p:nvSpPr>
          <p:cNvPr id="5" name="Tijdelijke aanduiding voor datum 4">
            <a:extLst>
              <a:ext uri="{C183D7F6-B498-43B3-948B-1728B52AA6E4}">
                <adec:decorative xmlns:adec="http://schemas.microsoft.com/office/drawing/2017/decorative" val="1"/>
              </a:ext>
            </a:extLst>
          </p:cNvPr>
          <p:cNvSpPr>
            <a:spLocks noGrp="1"/>
          </p:cNvSpPr>
          <p:nvPr>
            <p:ph type="dt" sz="half" idx="12"/>
          </p:nvPr>
        </p:nvSpPr>
        <p:spPr/>
        <p:txBody>
          <a:bodyPr/>
          <a:lstStyle/>
          <a:p>
            <a:fld id="{CE78A39A-4C99-4BCD-B018-36BE006FADB3}" type="datetime4">
              <a:rPr lang="nl-NL" smtClean="0"/>
              <a:pPr/>
              <a:t>13 juni 2023</a:t>
            </a:fld>
            <a:endParaRPr lang="nl-NL" dirty="0"/>
          </a:p>
        </p:txBody>
      </p:sp>
      <p:pic>
        <p:nvPicPr>
          <p:cNvPr id="2" name="Afbeelding 1" descr="Visualisering van de gap analyse in een tijdlijn">
            <a:extLst>
              <a:ext uri="{FF2B5EF4-FFF2-40B4-BE49-F238E27FC236}">
                <a16:creationId xmlns:a16="http://schemas.microsoft.com/office/drawing/2014/main" id="{9F9ECFB9-B803-3B4C-51AB-28B4C32661D3}"/>
              </a:ext>
            </a:extLst>
          </p:cNvPr>
          <p:cNvPicPr>
            <a:picLocks noChangeAspect="1"/>
          </p:cNvPicPr>
          <p:nvPr/>
        </p:nvPicPr>
        <p:blipFill rotWithShape="1">
          <a:blip r:embed="rId2"/>
          <a:srcRect r="1656"/>
          <a:stretch/>
        </p:blipFill>
        <p:spPr>
          <a:xfrm>
            <a:off x="5151863" y="2943452"/>
            <a:ext cx="3620664" cy="1751840"/>
          </a:xfrm>
          <a:prstGeom prst="rect">
            <a:avLst/>
          </a:prstGeom>
          <a:ln w="19050">
            <a:solidFill>
              <a:schemeClr val="accent1"/>
            </a:solidFill>
          </a:ln>
        </p:spPr>
      </p:pic>
    </p:spTree>
    <p:extLst>
      <p:ext uri="{BB962C8B-B14F-4D97-AF65-F5344CB8AC3E}">
        <p14:creationId xmlns:p14="http://schemas.microsoft.com/office/powerpoint/2010/main" val="400164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4774E19-0830-46C9-90E5-56B79571B93D}"/>
              </a:ext>
            </a:extLst>
          </p:cNvPr>
          <p:cNvSpPr>
            <a:spLocks noGrp="1"/>
          </p:cNvSpPr>
          <p:nvPr>
            <p:ph type="title"/>
          </p:nvPr>
        </p:nvSpPr>
        <p:spPr>
          <a:xfrm>
            <a:off x="466725" y="1299674"/>
            <a:ext cx="8401050" cy="492125"/>
          </a:xfrm>
        </p:spPr>
        <p:txBody>
          <a:bodyPr/>
          <a:lstStyle/>
          <a:p>
            <a:r>
              <a:rPr lang="nl-NL" sz="2400" b="1" dirty="0">
                <a:solidFill>
                  <a:schemeClr val="tx1"/>
                </a:solidFill>
              </a:rPr>
              <a:t>Enkele voorbeelden van aandachtspunten</a:t>
            </a:r>
          </a:p>
        </p:txBody>
      </p:sp>
      <p:sp>
        <p:nvSpPr>
          <p:cNvPr id="17" name="Tijdelijke aanduiding voor inhoud 2">
            <a:extLst>
              <a:ext uri="{FF2B5EF4-FFF2-40B4-BE49-F238E27FC236}">
                <a16:creationId xmlns:a16="http://schemas.microsoft.com/office/drawing/2014/main" id="{0D617F2F-0498-4033-A6AF-3D3E52C1CEFB}"/>
              </a:ext>
              <a:ext uri="{C183D7F6-B498-43B3-948B-1728B52AA6E4}">
                <adec:decorative xmlns:adec="http://schemas.microsoft.com/office/drawing/2017/decorative" val="0"/>
              </a:ext>
            </a:extLst>
          </p:cNvPr>
          <p:cNvSpPr>
            <a:spLocks noGrp="1"/>
          </p:cNvSpPr>
          <p:nvPr>
            <p:ph idx="1"/>
          </p:nvPr>
        </p:nvSpPr>
        <p:spPr>
          <a:xfrm>
            <a:off x="431351" y="2040256"/>
            <a:ext cx="8517439" cy="4042044"/>
          </a:xfrm>
        </p:spPr>
        <p:txBody>
          <a:bodyPr numCol="1"/>
          <a:lstStyle/>
          <a:p>
            <a:pPr>
              <a:lnSpc>
                <a:spcPct val="107000"/>
              </a:lnSpc>
              <a:spcBef>
                <a:spcPts val="0"/>
              </a:spcBef>
              <a:spcAft>
                <a:spcPts val="600"/>
              </a:spcAft>
            </a:pPr>
            <a:r>
              <a:rPr lang="nl-NL" sz="2000" dirty="0">
                <a:effectLst/>
                <a:latin typeface="Verdana" panose="020B0604030504040204" pitchFamily="34" charset="0"/>
                <a:ea typeface="Calibri" panose="020F0502020204030204" pitchFamily="34" charset="0"/>
                <a:cs typeface="Arial" panose="020B0604020202020204" pitchFamily="34" charset="0"/>
              </a:rPr>
              <a:t>Adequate gas- en branddetectie en persoonlijke bescherming</a:t>
            </a:r>
          </a:p>
          <a:p>
            <a:pPr>
              <a:lnSpc>
                <a:spcPct val="107000"/>
              </a:lnSpc>
              <a:spcBef>
                <a:spcPts val="0"/>
              </a:spcBef>
              <a:spcAft>
                <a:spcPts val="600"/>
              </a:spcAft>
            </a:pPr>
            <a:r>
              <a:rPr lang="nl-NL" sz="2000" dirty="0">
                <a:latin typeface="Verdana" panose="020B0604030504040204" pitchFamily="34" charset="0"/>
                <a:ea typeface="Calibri" panose="020F0502020204030204" pitchFamily="34" charset="0"/>
                <a:cs typeface="Arial" panose="020B0604020202020204" pitchFamily="34" charset="0"/>
              </a:rPr>
              <a:t>Impact van gaskwaliteit op veiligheidsrisico’s </a:t>
            </a:r>
          </a:p>
          <a:p>
            <a:pPr>
              <a:lnSpc>
                <a:spcPct val="107000"/>
              </a:lnSpc>
              <a:spcBef>
                <a:spcPts val="0"/>
              </a:spcBef>
              <a:spcAft>
                <a:spcPts val="600"/>
              </a:spcAft>
            </a:pPr>
            <a:r>
              <a:rPr lang="nl-NL" sz="2000" dirty="0">
                <a:effectLst/>
                <a:latin typeface="Verdana" panose="020B0604030504040204" pitchFamily="34" charset="0"/>
                <a:ea typeface="Calibri" panose="020F0502020204030204" pitchFamily="34" charset="0"/>
                <a:cs typeface="Arial" panose="020B0604020202020204" pitchFamily="34" charset="0"/>
              </a:rPr>
              <a:t>Risico’s van verwachte toename van het vervoer van waterstof(dragers</a:t>
            </a:r>
            <a:r>
              <a:rPr lang="nl-NL" sz="2000" dirty="0">
                <a:latin typeface="Verdana" panose="020B0604030504040204" pitchFamily="34" charset="0"/>
                <a:ea typeface="Calibri" panose="020F0502020204030204" pitchFamily="34" charset="0"/>
                <a:cs typeface="Arial" panose="020B0604020202020204" pitchFamily="34" charset="0"/>
              </a:rPr>
              <a:t>) / impact op veiligheidscontouren e.d. </a:t>
            </a:r>
          </a:p>
          <a:p>
            <a:pPr>
              <a:lnSpc>
                <a:spcPct val="107000"/>
              </a:lnSpc>
              <a:spcBef>
                <a:spcPts val="0"/>
              </a:spcBef>
              <a:spcAft>
                <a:spcPts val="600"/>
              </a:spcAft>
            </a:pPr>
            <a:r>
              <a:rPr lang="nl-NL" sz="2000" dirty="0">
                <a:effectLst/>
                <a:latin typeface="Verdana" panose="020B0604030504040204" pitchFamily="34" charset="0"/>
                <a:ea typeface="Calibri" panose="020F0502020204030204" pitchFamily="34" charset="0"/>
                <a:cs typeface="Arial" panose="020B0604020202020204" pitchFamily="34" charset="0"/>
              </a:rPr>
              <a:t>Veiligheidsrisico’s gekoppeld aan (ondergrondse) opslag</a:t>
            </a:r>
          </a:p>
          <a:p>
            <a:pPr>
              <a:lnSpc>
                <a:spcPct val="107000"/>
              </a:lnSpc>
              <a:spcBef>
                <a:spcPts val="0"/>
              </a:spcBef>
              <a:spcAft>
                <a:spcPts val="600"/>
              </a:spcAft>
            </a:pPr>
            <a:r>
              <a:rPr lang="nl-NL" sz="2000" dirty="0">
                <a:latin typeface="Verdana" panose="020B0604030504040204" pitchFamily="34" charset="0"/>
                <a:ea typeface="Calibri" panose="020F0502020204030204" pitchFamily="34" charset="0"/>
                <a:cs typeface="Arial" panose="020B0604020202020204" pitchFamily="34" charset="0"/>
              </a:rPr>
              <a:t>Invloed menselijk gedrag op veiligheid / veiligheidsbeleving </a:t>
            </a:r>
          </a:p>
          <a:p>
            <a:pPr>
              <a:lnSpc>
                <a:spcPct val="107000"/>
              </a:lnSpc>
              <a:spcBef>
                <a:spcPts val="0"/>
              </a:spcBef>
              <a:spcAft>
                <a:spcPts val="600"/>
              </a:spcAft>
            </a:pPr>
            <a:r>
              <a:rPr lang="nl-NL" sz="2000" dirty="0">
                <a:effectLst/>
                <a:latin typeface="Verdana" panose="020B0604030504040204" pitchFamily="34" charset="0"/>
                <a:ea typeface="Calibri" panose="020F0502020204030204" pitchFamily="34" charset="0"/>
                <a:cs typeface="Arial" panose="020B0604020202020204" pitchFamily="34" charset="0"/>
              </a:rPr>
              <a:t>Behoefte aan beleidsmatige richtsnoeren voor initiatieven</a:t>
            </a:r>
          </a:p>
          <a:p>
            <a:pPr>
              <a:lnSpc>
                <a:spcPct val="107000"/>
              </a:lnSpc>
              <a:spcBef>
                <a:spcPts val="0"/>
              </a:spcBef>
              <a:spcAft>
                <a:spcPts val="600"/>
              </a:spcAft>
            </a:pPr>
            <a:r>
              <a:rPr lang="nl-NL" sz="2000" dirty="0">
                <a:effectLst/>
                <a:latin typeface="Verdana" panose="020B0604030504040204" pitchFamily="34" charset="0"/>
                <a:ea typeface="Calibri" panose="020F0502020204030204" pitchFamily="34" charset="0"/>
                <a:cs typeface="Arial" panose="020B0604020202020204" pitchFamily="34" charset="0"/>
              </a:rPr>
              <a:t>Inrichten van opleidingen en werkinstructies </a:t>
            </a:r>
          </a:p>
          <a:p>
            <a:pPr>
              <a:lnSpc>
                <a:spcPct val="107000"/>
              </a:lnSpc>
              <a:spcBef>
                <a:spcPts val="0"/>
              </a:spcBef>
              <a:spcAft>
                <a:spcPts val="600"/>
              </a:spcAft>
            </a:pPr>
            <a:r>
              <a:rPr lang="nl-NL" sz="2000" dirty="0">
                <a:effectLst/>
                <a:latin typeface="Verdana" panose="020B0604030504040204" pitchFamily="34" charset="0"/>
                <a:ea typeface="Calibri" panose="020F0502020204030204" pitchFamily="34" charset="0"/>
                <a:cs typeface="Arial" panose="020B0604020202020204" pitchFamily="34" charset="0"/>
              </a:rPr>
              <a:t>Organisatie samenwerking tussen betrokken instanties </a:t>
            </a:r>
          </a:p>
          <a:p>
            <a:pPr>
              <a:lnSpc>
                <a:spcPct val="107000"/>
              </a:lnSpc>
              <a:spcBef>
                <a:spcPts val="0"/>
              </a:spcBef>
              <a:spcAft>
                <a:spcPts val="600"/>
              </a:spcAft>
            </a:pPr>
            <a:endParaRPr lang="nl-NL" sz="20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Tijdelijke aanduiding voor dianumm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2ACDB467-7873-4513-AFB0-64C93AB0D52A}" type="slidenum">
              <a:rPr lang="nl-NL" smtClean="0"/>
              <a:pPr/>
              <a:t>8</a:t>
            </a:fld>
            <a:endParaRPr lang="nl-NL"/>
          </a:p>
        </p:txBody>
      </p:sp>
      <p:sp>
        <p:nvSpPr>
          <p:cNvPr id="5" name="Tijdelijke aanduiding voor datum 4">
            <a:extLst>
              <a:ext uri="{C183D7F6-B498-43B3-948B-1728B52AA6E4}">
                <adec:decorative xmlns:adec="http://schemas.microsoft.com/office/drawing/2017/decorative" val="1"/>
              </a:ext>
            </a:extLst>
          </p:cNvPr>
          <p:cNvSpPr>
            <a:spLocks noGrp="1"/>
          </p:cNvSpPr>
          <p:nvPr>
            <p:ph type="dt" sz="half" idx="12"/>
          </p:nvPr>
        </p:nvSpPr>
        <p:spPr/>
        <p:txBody>
          <a:bodyPr/>
          <a:lstStyle/>
          <a:p>
            <a:fld id="{CE78A39A-4C99-4BCD-B018-36BE006FADB3}" type="datetime4">
              <a:rPr lang="nl-NL" smtClean="0"/>
              <a:pPr/>
              <a:t>13 juni 2023</a:t>
            </a:fld>
            <a:endParaRPr lang="nl-NL" dirty="0"/>
          </a:p>
        </p:txBody>
      </p:sp>
    </p:spTree>
    <p:extLst>
      <p:ext uri="{BB962C8B-B14F-4D97-AF65-F5344CB8AC3E}">
        <p14:creationId xmlns:p14="http://schemas.microsoft.com/office/powerpoint/2010/main" val="3195896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4774E19-0830-46C9-90E5-56B79571B93D}"/>
              </a:ext>
            </a:extLst>
          </p:cNvPr>
          <p:cNvSpPr>
            <a:spLocks noGrp="1"/>
          </p:cNvSpPr>
          <p:nvPr>
            <p:ph type="title"/>
          </p:nvPr>
        </p:nvSpPr>
        <p:spPr>
          <a:xfrm>
            <a:off x="466725" y="1268852"/>
            <a:ext cx="8401050" cy="492125"/>
          </a:xfrm>
        </p:spPr>
        <p:txBody>
          <a:bodyPr/>
          <a:lstStyle/>
          <a:p>
            <a:r>
              <a:rPr lang="nl-NL" sz="2400" b="1" dirty="0">
                <a:solidFill>
                  <a:schemeClr val="tx1"/>
                </a:solidFill>
              </a:rPr>
              <a:t>WVIP (gelinkt aan </a:t>
            </a:r>
            <a:r>
              <a:rPr lang="nl-NL" sz="2400" b="1" dirty="0" err="1">
                <a:solidFill>
                  <a:schemeClr val="tx1"/>
                </a:solidFill>
              </a:rPr>
              <a:t>NLHydrogen</a:t>
            </a:r>
            <a:r>
              <a:rPr lang="nl-NL" sz="2400" b="1" dirty="0">
                <a:solidFill>
                  <a:schemeClr val="tx1"/>
                </a:solidFill>
              </a:rPr>
              <a:t>)</a:t>
            </a:r>
          </a:p>
        </p:txBody>
      </p:sp>
      <p:sp>
        <p:nvSpPr>
          <p:cNvPr id="17" name="Tijdelijke aanduiding voor inhoud 2">
            <a:extLst>
              <a:ext uri="{FF2B5EF4-FFF2-40B4-BE49-F238E27FC236}">
                <a16:creationId xmlns:a16="http://schemas.microsoft.com/office/drawing/2014/main" id="{0D617F2F-0498-4033-A6AF-3D3E52C1CEFB}"/>
              </a:ext>
            </a:extLst>
          </p:cNvPr>
          <p:cNvSpPr>
            <a:spLocks noGrp="1"/>
          </p:cNvSpPr>
          <p:nvPr>
            <p:ph idx="1"/>
          </p:nvPr>
        </p:nvSpPr>
        <p:spPr>
          <a:xfrm>
            <a:off x="431351" y="1958064"/>
            <a:ext cx="8517439" cy="3754372"/>
          </a:xfrm>
        </p:spPr>
        <p:txBody>
          <a:bodyPr numCol="1"/>
          <a:lstStyle/>
          <a:p>
            <a:pPr>
              <a:lnSpc>
                <a:spcPct val="107000"/>
              </a:lnSpc>
              <a:spcAft>
                <a:spcPts val="300"/>
              </a:spcAft>
            </a:pPr>
            <a:r>
              <a:rPr lang="nl-NL" sz="2000" b="0" i="0" dirty="0">
                <a:solidFill>
                  <a:srgbClr val="000000"/>
                </a:solidFill>
                <a:effectLst/>
              </a:rPr>
              <a:t>WP1 Handreikingen voor vergunningverlening</a:t>
            </a:r>
          </a:p>
          <a:p>
            <a:pPr>
              <a:lnSpc>
                <a:spcPct val="107000"/>
              </a:lnSpc>
              <a:spcAft>
                <a:spcPts val="300"/>
              </a:spcAft>
            </a:pPr>
            <a:r>
              <a:rPr lang="nl-NL" sz="2000" dirty="0">
                <a:effectLst/>
                <a:latin typeface="Verdana" panose="020B0604030504040204" pitchFamily="34" charset="0"/>
                <a:ea typeface="Calibri" panose="020F0502020204030204" pitchFamily="34" charset="0"/>
                <a:cs typeface="Arial" panose="020B0604020202020204" pitchFamily="34" charset="0"/>
              </a:rPr>
              <a:t>WP2 Risicobeheersing en incidentbestrijding</a:t>
            </a:r>
          </a:p>
          <a:p>
            <a:pPr>
              <a:lnSpc>
                <a:spcPct val="107000"/>
              </a:lnSpc>
              <a:spcAft>
                <a:spcPts val="300"/>
              </a:spcAft>
            </a:pPr>
            <a:r>
              <a:rPr lang="nl-NL" sz="2000" dirty="0">
                <a:effectLst/>
                <a:latin typeface="Verdana" panose="020B0604030504040204" pitchFamily="34" charset="0"/>
                <a:ea typeface="Calibri" panose="020F0502020204030204" pitchFamily="34" charset="0"/>
                <a:cs typeface="Arial" panose="020B0604020202020204" pitchFamily="34" charset="0"/>
              </a:rPr>
              <a:t>WP3 Wet- en regelgeving en beleid</a:t>
            </a:r>
          </a:p>
          <a:p>
            <a:pPr>
              <a:lnSpc>
                <a:spcPct val="107000"/>
              </a:lnSpc>
              <a:spcAft>
                <a:spcPts val="300"/>
              </a:spcAft>
            </a:pPr>
            <a:r>
              <a:rPr lang="nl-NL" sz="2000" dirty="0">
                <a:effectLst/>
                <a:latin typeface="Verdana" panose="020B0604030504040204" pitchFamily="34" charset="0"/>
                <a:ea typeface="Calibri" panose="020F0502020204030204" pitchFamily="34" charset="0"/>
                <a:cs typeface="Arial" panose="020B0604020202020204" pitchFamily="34" charset="0"/>
              </a:rPr>
              <a:t>WP4 Veiligheidsaspecten en risico’s </a:t>
            </a:r>
            <a:br>
              <a:rPr lang="nl-NL" sz="2000" dirty="0">
                <a:effectLst/>
                <a:latin typeface="Verdana" panose="020B0604030504040204" pitchFamily="34" charset="0"/>
                <a:ea typeface="Calibri" panose="020F0502020204030204" pitchFamily="34" charset="0"/>
                <a:cs typeface="Arial" panose="020B0604020202020204" pitchFamily="34" charset="0"/>
              </a:rPr>
            </a:br>
            <a:r>
              <a:rPr lang="nl-NL" sz="2000" dirty="0">
                <a:effectLst/>
                <a:latin typeface="Verdana" panose="020B0604030504040204" pitchFamily="34" charset="0"/>
                <a:ea typeface="Calibri" panose="020F0502020204030204" pitchFamily="34" charset="0"/>
                <a:cs typeface="Arial" panose="020B0604020202020204" pitchFamily="34" charset="0"/>
              </a:rPr>
              <a:t>        van waterstof</a:t>
            </a:r>
          </a:p>
          <a:p>
            <a:pPr>
              <a:lnSpc>
                <a:spcPct val="107000"/>
              </a:lnSpc>
              <a:spcAft>
                <a:spcPts val="300"/>
              </a:spcAft>
            </a:pPr>
            <a:r>
              <a:rPr lang="nl-NL" sz="2000" dirty="0">
                <a:effectLst/>
                <a:latin typeface="Verdana" panose="020B0604030504040204" pitchFamily="34" charset="0"/>
                <a:ea typeface="Calibri" panose="020F0502020204030204" pitchFamily="34" charset="0"/>
                <a:cs typeface="Arial" panose="020B0604020202020204" pitchFamily="34" charset="0"/>
              </a:rPr>
              <a:t>WP5 Risicoanalyse voor gebruik </a:t>
            </a:r>
            <a:br>
              <a:rPr lang="nl-NL" sz="2000" dirty="0">
                <a:effectLst/>
                <a:latin typeface="Verdana" panose="020B0604030504040204" pitchFamily="34" charset="0"/>
                <a:ea typeface="Calibri" panose="020F0502020204030204" pitchFamily="34" charset="0"/>
                <a:cs typeface="Arial" panose="020B0604020202020204" pitchFamily="34" charset="0"/>
              </a:rPr>
            </a:br>
            <a:r>
              <a:rPr lang="nl-NL" sz="2000" dirty="0">
                <a:effectLst/>
                <a:latin typeface="Verdana" panose="020B0604030504040204" pitchFamily="34" charset="0"/>
                <a:ea typeface="Calibri" panose="020F0502020204030204" pitchFamily="34" charset="0"/>
                <a:cs typeface="Arial" panose="020B0604020202020204" pitchFamily="34" charset="0"/>
              </a:rPr>
              <a:t>        van waterstof</a:t>
            </a:r>
          </a:p>
          <a:p>
            <a:pPr>
              <a:lnSpc>
                <a:spcPct val="107000"/>
              </a:lnSpc>
            </a:pPr>
            <a:r>
              <a:rPr lang="nl-NL" sz="2000" dirty="0">
                <a:effectLst/>
                <a:latin typeface="Verdana" panose="020B0604030504040204" pitchFamily="34" charset="0"/>
                <a:ea typeface="Calibri" panose="020F0502020204030204" pitchFamily="34" charset="0"/>
                <a:cs typeface="Arial" panose="020B0604020202020204" pitchFamily="34" charset="0"/>
              </a:rPr>
              <a:t>WP6 </a:t>
            </a:r>
            <a:r>
              <a:rPr lang="nl-NL" sz="2000" dirty="0" err="1">
                <a:effectLst/>
                <a:latin typeface="Verdana" panose="020B0604030504040204" pitchFamily="34" charset="0"/>
                <a:ea typeface="Calibri" panose="020F0502020204030204" pitchFamily="34" charset="0"/>
                <a:cs typeface="Arial" panose="020B0604020202020204" pitchFamily="34" charset="0"/>
              </a:rPr>
              <a:t>Lessons</a:t>
            </a:r>
            <a:r>
              <a:rPr lang="nl-NL" sz="2000" dirty="0">
                <a:effectLst/>
                <a:latin typeface="Verdana" panose="020B0604030504040204" pitchFamily="34" charset="0"/>
                <a:ea typeface="Calibri" panose="020F0502020204030204" pitchFamily="34" charset="0"/>
                <a:cs typeface="Arial" panose="020B0604020202020204" pitchFamily="34" charset="0"/>
              </a:rPr>
              <a:t> </a:t>
            </a:r>
            <a:r>
              <a:rPr lang="nl-NL" sz="2000" dirty="0" err="1">
                <a:effectLst/>
                <a:latin typeface="Verdana" panose="020B0604030504040204" pitchFamily="34" charset="0"/>
                <a:ea typeface="Calibri" panose="020F0502020204030204" pitchFamily="34" charset="0"/>
                <a:cs typeface="Arial" panose="020B0604020202020204" pitchFamily="34" charset="0"/>
              </a:rPr>
              <a:t>learned</a:t>
            </a:r>
            <a:r>
              <a:rPr lang="nl-NL" sz="2000" dirty="0">
                <a:effectLst/>
                <a:latin typeface="Verdana" panose="020B0604030504040204" pitchFamily="34" charset="0"/>
                <a:ea typeface="Calibri" panose="020F0502020204030204" pitchFamily="34" charset="0"/>
                <a:cs typeface="Arial" panose="020B0604020202020204" pitchFamily="34" charset="0"/>
              </a:rPr>
              <a:t> uit </a:t>
            </a:r>
            <a:br>
              <a:rPr lang="nl-NL" sz="2000" dirty="0">
                <a:effectLst/>
                <a:latin typeface="Verdana" panose="020B0604030504040204" pitchFamily="34" charset="0"/>
                <a:ea typeface="Calibri" panose="020F0502020204030204" pitchFamily="34" charset="0"/>
                <a:cs typeface="Arial" panose="020B0604020202020204" pitchFamily="34" charset="0"/>
              </a:rPr>
            </a:br>
            <a:r>
              <a:rPr lang="nl-NL" sz="2000" dirty="0">
                <a:effectLst/>
                <a:latin typeface="Verdana" panose="020B0604030504040204" pitchFamily="34" charset="0"/>
                <a:ea typeface="Calibri" panose="020F0502020204030204" pitchFamily="34" charset="0"/>
                <a:cs typeface="Arial" panose="020B0604020202020204" pitchFamily="34" charset="0"/>
              </a:rPr>
              <a:t>        (internationale) projecten</a:t>
            </a:r>
          </a:p>
          <a:p>
            <a:pPr>
              <a:lnSpc>
                <a:spcPct val="107000"/>
              </a:lnSpc>
            </a:pPr>
            <a:endParaRPr lang="nl-NL" sz="20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Tijdelijke aanduiding voor dianumm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2ACDB467-7873-4513-AFB0-64C93AB0D52A}" type="slidenum">
              <a:rPr lang="nl-NL" smtClean="0"/>
              <a:pPr/>
              <a:t>9</a:t>
            </a:fld>
            <a:endParaRPr lang="nl-NL"/>
          </a:p>
        </p:txBody>
      </p:sp>
      <p:sp>
        <p:nvSpPr>
          <p:cNvPr id="5" name="Tijdelijke aanduiding voor datum 4">
            <a:extLst>
              <a:ext uri="{C183D7F6-B498-43B3-948B-1728B52AA6E4}">
                <adec:decorative xmlns:adec="http://schemas.microsoft.com/office/drawing/2017/decorative" val="1"/>
              </a:ext>
            </a:extLst>
          </p:cNvPr>
          <p:cNvSpPr>
            <a:spLocks noGrp="1"/>
          </p:cNvSpPr>
          <p:nvPr>
            <p:ph type="dt" sz="half" idx="12"/>
          </p:nvPr>
        </p:nvSpPr>
        <p:spPr/>
        <p:txBody>
          <a:bodyPr/>
          <a:lstStyle/>
          <a:p>
            <a:fld id="{CE78A39A-4C99-4BCD-B018-36BE006FADB3}" type="datetime4">
              <a:rPr lang="nl-NL" smtClean="0"/>
              <a:pPr/>
              <a:t>13 juni 2023</a:t>
            </a:fld>
            <a:endParaRPr lang="nl-NL" dirty="0"/>
          </a:p>
        </p:txBody>
      </p:sp>
      <p:pic>
        <p:nvPicPr>
          <p:cNvPr id="2" name="Afbeelding 1" descr="afbeelding WVIP-factsheet Transport">
            <a:extLst>
              <a:ext uri="{FF2B5EF4-FFF2-40B4-BE49-F238E27FC236}">
                <a16:creationId xmlns:a16="http://schemas.microsoft.com/office/drawing/2014/main" id="{E3BBD27E-810F-FFE7-C29A-9EE7164ADD8C}"/>
              </a:ext>
            </a:extLst>
          </p:cNvPr>
          <p:cNvPicPr>
            <a:picLocks noChangeAspect="1"/>
          </p:cNvPicPr>
          <p:nvPr/>
        </p:nvPicPr>
        <p:blipFill>
          <a:blip r:embed="rId2"/>
          <a:stretch>
            <a:fillRect/>
          </a:stretch>
        </p:blipFill>
        <p:spPr>
          <a:xfrm>
            <a:off x="7242397" y="3941814"/>
            <a:ext cx="1635416" cy="2299104"/>
          </a:xfrm>
          <a:prstGeom prst="rect">
            <a:avLst/>
          </a:prstGeom>
          <a:ln w="19050">
            <a:solidFill>
              <a:schemeClr val="tx1"/>
            </a:solidFill>
          </a:ln>
          <a:effectLst>
            <a:outerShdw blurRad="50800" dist="38100" dir="2700000" algn="tl" rotWithShape="0">
              <a:prstClr val="black">
                <a:alpha val="40000"/>
              </a:prstClr>
            </a:outerShdw>
          </a:effectLst>
        </p:spPr>
      </p:pic>
      <p:pic>
        <p:nvPicPr>
          <p:cNvPr id="3" name="Afbeelding 2">
            <a:extLst>
              <a:ext uri="{FF2B5EF4-FFF2-40B4-BE49-F238E27FC236}">
                <a16:creationId xmlns:a16="http://schemas.microsoft.com/office/drawing/2014/main" id="{7CC42321-C139-4240-A739-AA5218B643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42890" y="3154176"/>
            <a:ext cx="1728622" cy="2434972"/>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89780950"/>
      </p:ext>
    </p:extLst>
  </p:cSld>
  <p:clrMapOvr>
    <a:masterClrMapping/>
  </p:clrMapOvr>
</p:sld>
</file>

<file path=ppt/theme/theme1.xml><?xml version="1.0" encoding="utf-8"?>
<a:theme xmlns:a="http://schemas.openxmlformats.org/drawingml/2006/main" name="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enW Engels 16:9">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6" id="{D7A288C4-2E63-1F40-8FEE-1BD90C88DEA2}" vid="{DC129FCA-0CF9-BD45-9DB2-8FC41F291E1F}"/>
    </a:ext>
  </a:extLst>
</a:theme>
</file>

<file path=ppt/theme/theme3.xml><?xml version="1.0" encoding="utf-8"?>
<a:theme xmlns:a="http://schemas.openxmlformats.org/drawingml/2006/main" name="IenW Nederlands 16:9">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6" id="{D7A288C4-2E63-1F40-8FEE-1BD90C88DEA2}" vid="{DC129FCA-0CF9-BD45-9DB2-8FC41F291E1F}"/>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bde8109-f994-4a60-a1d3-5c95e2ff3620}" enabled="1" method="Privileged" siteId="{1321633e-f6b9-44e2-a44f-59b9d264ecb7}" contentBits="0" removed="0"/>
</clbl:labelList>
</file>

<file path=docProps/app.xml><?xml version="1.0" encoding="utf-8"?>
<Properties xmlns="http://schemas.openxmlformats.org/officeDocument/2006/extended-properties" xmlns:vt="http://schemas.openxmlformats.org/officeDocument/2006/docPropsVTypes">
  <Template/>
  <TotalTime>17</TotalTime>
  <Words>844</Words>
  <Application>Microsoft Office PowerPoint</Application>
  <PresentationFormat>Diavoorstelling (4:3)</PresentationFormat>
  <Paragraphs>138</Paragraphs>
  <Slides>16</Slides>
  <Notes>1</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16</vt:i4>
      </vt:variant>
    </vt:vector>
  </HeadingPairs>
  <TitlesOfParts>
    <vt:vector size="25" baseType="lpstr">
      <vt:lpstr>Arial</vt:lpstr>
      <vt:lpstr>Calibri</vt:lpstr>
      <vt:lpstr>inherit</vt:lpstr>
      <vt:lpstr>Times New Roman</vt:lpstr>
      <vt:lpstr>Verdana</vt:lpstr>
      <vt:lpstr>Wingdings</vt:lpstr>
      <vt:lpstr>Presentatie_IenM</vt:lpstr>
      <vt:lpstr>1_IenW Engels 16:9</vt:lpstr>
      <vt:lpstr>IenW Nederlands 16:9</vt:lpstr>
      <vt:lpstr>Veiligheid  Waterstof</vt:lpstr>
      <vt:lpstr>Waarom is aandacht voor veiligheid belangrijk?</vt:lpstr>
      <vt:lpstr>Ontwikkeling waterstofdragers Overzicht van ontwikkelingen in Nederland,  met focus op veiligheid en wie waaraan werkt  Karakteristieke eigenschappen van waterstof Wetenswaardige zaken m.b.t. de veiligheid,  geïllustreerd met praktische voorbeelden  Maatregelen en vergunningverlening Opties om risico’s te verkleinen, te voldoen  aan vereisten, incidenten te bestrijden e.d. </vt:lpstr>
      <vt:lpstr>Wie zijn wij</vt:lpstr>
      <vt:lpstr>Themagroep Veiligheid</vt:lpstr>
      <vt:lpstr>Doelen themagroep</vt:lpstr>
      <vt:lpstr>Groslijst knelpunten (gap analyse 2021)</vt:lpstr>
      <vt:lpstr>Enkele voorbeelden van aandachtspunten</vt:lpstr>
      <vt:lpstr>WVIP (gelinkt aan NLHydrogen)</vt:lpstr>
      <vt:lpstr>NIPV</vt:lpstr>
      <vt:lpstr>Netbeheer Nederland</vt:lpstr>
      <vt:lpstr>Ministeries: Uitgangspunten waterstoftransitie</vt:lpstr>
      <vt:lpstr>Kern uitgangspunten</vt:lpstr>
      <vt:lpstr>Ministeries: Richtsnoeren</vt:lpstr>
      <vt:lpstr>Ministeries: Onderzoeken en factsheets </vt:lpstr>
      <vt:lpstr>Vragen? / opmerkingen?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Opdrachtomschrijving  Stakeholder &amp; Alliantiemanagement  door Monique Verhoef</dc:title>
  <dc:creator>jos.benner@minienw.nl</dc:creator>
  <cp:lastModifiedBy>Kikkert, N. (Nienke)</cp:lastModifiedBy>
  <cp:revision>380</cp:revision>
  <dcterms:created xsi:type="dcterms:W3CDTF">2021-02-01T13:07:55Z</dcterms:created>
  <dcterms:modified xsi:type="dcterms:W3CDTF">2023-06-13T13:34:09Z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bde8109-f994-4a60-a1d3-5c95e2ff3620_Enabled">
    <vt:lpwstr>true</vt:lpwstr>
  </property>
  <property fmtid="{D5CDD505-2E9C-101B-9397-08002B2CF9AE}" pid="3" name="MSIP_Label_4bde8109-f994-4a60-a1d3-5c95e2ff3620_SetDate">
    <vt:lpwstr>2022-09-12T13:39:31Z</vt:lpwstr>
  </property>
  <property fmtid="{D5CDD505-2E9C-101B-9397-08002B2CF9AE}" pid="4" name="MSIP_Label_4bde8109-f994-4a60-a1d3-5c95e2ff3620_Method">
    <vt:lpwstr>Privileged</vt:lpwstr>
  </property>
  <property fmtid="{D5CDD505-2E9C-101B-9397-08002B2CF9AE}" pid="5" name="MSIP_Label_4bde8109-f994-4a60-a1d3-5c95e2ff3620_Name">
    <vt:lpwstr>FLPubliek</vt:lpwstr>
  </property>
  <property fmtid="{D5CDD505-2E9C-101B-9397-08002B2CF9AE}" pid="6" name="MSIP_Label_4bde8109-f994-4a60-a1d3-5c95e2ff3620_SiteId">
    <vt:lpwstr>1321633e-f6b9-44e2-a44f-59b9d264ecb7</vt:lpwstr>
  </property>
  <property fmtid="{D5CDD505-2E9C-101B-9397-08002B2CF9AE}" pid="7" name="MSIP_Label_4bde8109-f994-4a60-a1d3-5c95e2ff3620_ActionId">
    <vt:lpwstr>f704f696-a49b-4111-9484-007a766810d0</vt:lpwstr>
  </property>
  <property fmtid="{D5CDD505-2E9C-101B-9397-08002B2CF9AE}" pid="8" name="MSIP_Label_4bde8109-f994-4a60-a1d3-5c95e2ff3620_ContentBits">
    <vt:lpwstr>0</vt:lpwstr>
  </property>
</Properties>
</file>