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8" r:id="rId4"/>
  </p:sldMasterIdLst>
  <p:notesMasterIdLst>
    <p:notesMasterId r:id="rId10"/>
  </p:notesMasterIdLst>
  <p:sldIdLst>
    <p:sldId id="262" r:id="rId5"/>
    <p:sldId id="285" r:id="rId6"/>
    <p:sldId id="265" r:id="rId7"/>
    <p:sldId id="275"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Filson Pro Bold" panose="02000000000000000000" charset="0"/>
      <p:bold r:id="rId15"/>
    </p:embeddedFont>
    <p:embeddedFont>
      <p:font typeface="Roboto Slab" pitchFamily="2" charset="0"/>
      <p:regular r:id="rId16"/>
      <p:bold r:id="rId17"/>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85" d="100"/>
          <a:sy n="85" d="100"/>
        </p:scale>
        <p:origin x="6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B44C4-406A-47BB-A0A9-B80E6CE82726}" type="datetimeFigureOut">
              <a:rPr lang="nl-NL" smtClean="0"/>
              <a:t>12-6-2023</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9D9D7-B9C5-4553-BB77-BC8182C0B543}" type="slidenum">
              <a:rPr lang="nl-NL" smtClean="0"/>
              <a:t>‹nr.›</a:t>
            </a:fld>
            <a:endParaRPr lang="nl-NL" dirty="0"/>
          </a:p>
        </p:txBody>
      </p:sp>
    </p:spTree>
    <p:extLst>
      <p:ext uri="{BB962C8B-B14F-4D97-AF65-F5344CB8AC3E}">
        <p14:creationId xmlns:p14="http://schemas.microsoft.com/office/powerpoint/2010/main" val="106509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0D9A12EB-D4B0-E682-3579-19B830FDAFE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024987"/>
          </a:xfrm>
          <a:prstGeom prst="rect">
            <a:avLst/>
          </a:prstGeom>
        </p:spPr>
      </p:pic>
      <p:sp>
        <p:nvSpPr>
          <p:cNvPr id="2" name="Title 1">
            <a:extLst>
              <a:ext uri="{FF2B5EF4-FFF2-40B4-BE49-F238E27FC236}">
                <a16:creationId xmlns:a16="http://schemas.microsoft.com/office/drawing/2014/main" id="{503C0AE4-CA99-80A1-3F1A-C10388A5ECFC}"/>
              </a:ext>
            </a:extLst>
          </p:cNvPr>
          <p:cNvSpPr>
            <a:spLocks noGrp="1"/>
          </p:cNvSpPr>
          <p:nvPr>
            <p:ph type="ctrTitle"/>
          </p:nvPr>
        </p:nvSpPr>
        <p:spPr>
          <a:xfrm>
            <a:off x="838200" y="4024987"/>
            <a:ext cx="10513017" cy="1383076"/>
          </a:xfrm>
        </p:spPr>
        <p:txBody>
          <a:bodyPr anchor="b">
            <a:normAutofit/>
          </a:bodyPr>
          <a:lstStyle>
            <a:lvl1pPr algn="ctr">
              <a:defRPr sz="4800"/>
            </a:lvl1pPr>
          </a:lstStyle>
          <a:p>
            <a:r>
              <a:rPr lang="nl-NL"/>
              <a:t>Klik om stijl te bewerken</a:t>
            </a:r>
            <a:endParaRPr lang="nl-NL" dirty="0"/>
          </a:p>
        </p:txBody>
      </p:sp>
      <p:sp>
        <p:nvSpPr>
          <p:cNvPr id="3" name="Subtitle 2">
            <a:extLst>
              <a:ext uri="{FF2B5EF4-FFF2-40B4-BE49-F238E27FC236}">
                <a16:creationId xmlns:a16="http://schemas.microsoft.com/office/drawing/2014/main" id="{92590CE9-FB07-4833-0F43-071A98C35248}"/>
              </a:ext>
            </a:extLst>
          </p:cNvPr>
          <p:cNvSpPr>
            <a:spLocks noGrp="1"/>
          </p:cNvSpPr>
          <p:nvPr>
            <p:ph type="subTitle" idx="1"/>
          </p:nvPr>
        </p:nvSpPr>
        <p:spPr>
          <a:xfrm>
            <a:off x="838200" y="5493476"/>
            <a:ext cx="10513017" cy="4843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Date Placeholder 3">
            <a:extLst>
              <a:ext uri="{FF2B5EF4-FFF2-40B4-BE49-F238E27FC236}">
                <a16:creationId xmlns:a16="http://schemas.microsoft.com/office/drawing/2014/main" id="{BA6050DB-6F32-4C29-43D5-4287F90C0ED7}"/>
              </a:ext>
            </a:extLst>
          </p:cNvPr>
          <p:cNvSpPr>
            <a:spLocks noGrp="1"/>
          </p:cNvSpPr>
          <p:nvPr>
            <p:ph type="dt" sz="half" idx="10"/>
          </p:nvPr>
        </p:nvSpPr>
        <p:spPr/>
        <p:txBody>
          <a:bodyPr/>
          <a:lstStyle/>
          <a:p>
            <a:r>
              <a:rPr lang="nl-NL" dirty="0"/>
              <a:t>dd-mm-jjjj </a:t>
            </a:r>
          </a:p>
        </p:txBody>
      </p:sp>
      <p:sp>
        <p:nvSpPr>
          <p:cNvPr id="5" name="Footer Placeholder 4">
            <a:extLst>
              <a:ext uri="{FF2B5EF4-FFF2-40B4-BE49-F238E27FC236}">
                <a16:creationId xmlns:a16="http://schemas.microsoft.com/office/drawing/2014/main" id="{3A3F1DDA-2FDE-E560-8929-DDFCB62F8CEB}"/>
              </a:ext>
            </a:extLst>
          </p:cNvPr>
          <p:cNvSpPr>
            <a:spLocks noGrp="1"/>
          </p:cNvSpPr>
          <p:nvPr>
            <p:ph type="ftr" sz="quarter" idx="11"/>
          </p:nvPr>
        </p:nvSpPr>
        <p:spPr>
          <a:xfrm>
            <a:off x="4729054" y="6520794"/>
            <a:ext cx="4114800" cy="245445"/>
          </a:xfrm>
          <a:prstGeom prst="rect">
            <a:avLst/>
          </a:prstGeom>
        </p:spPr>
        <p:txBody>
          <a:bodyPr/>
          <a:lstStyle/>
          <a:p>
            <a:endParaRPr lang="nl-NL" dirty="0"/>
          </a:p>
        </p:txBody>
      </p:sp>
      <p:sp>
        <p:nvSpPr>
          <p:cNvPr id="6" name="Slide Number Placeholder 5">
            <a:extLst>
              <a:ext uri="{FF2B5EF4-FFF2-40B4-BE49-F238E27FC236}">
                <a16:creationId xmlns:a16="http://schemas.microsoft.com/office/drawing/2014/main" id="{212972E8-E952-DFAE-1DAC-A400B20BF3E9}"/>
              </a:ext>
            </a:extLst>
          </p:cNvPr>
          <p:cNvSpPr>
            <a:spLocks noGrp="1"/>
          </p:cNvSpPr>
          <p:nvPr>
            <p:ph type="sldNum" sz="quarter" idx="12"/>
          </p:nvPr>
        </p:nvSpPr>
        <p:spPr/>
        <p:txBody>
          <a:bodyPr/>
          <a:lstStyle/>
          <a:p>
            <a:fld id="{DCA9DF6E-84D8-42BA-A675-50852D8443EF}" type="slidenum">
              <a:rPr lang="nl-NL" smtClean="0"/>
              <a:t>‹nr.›</a:t>
            </a:fld>
            <a:endParaRPr lang="nl-NL" dirty="0"/>
          </a:p>
        </p:txBody>
      </p:sp>
    </p:spTree>
    <p:extLst>
      <p:ext uri="{BB962C8B-B14F-4D97-AF65-F5344CB8AC3E}">
        <p14:creationId xmlns:p14="http://schemas.microsoft.com/office/powerpoint/2010/main" val="1268863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6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7B0379-1C75-CC33-962E-4A6D15E2DA53}"/>
              </a:ext>
            </a:extLst>
          </p:cNvPr>
          <p:cNvSpPr>
            <a:spLocks noGrp="1" noRot="1" noMove="1" noResize="1" noEditPoints="1" noAdjustHandles="1" noChangeArrowheads="1" noChangeShapeType="1"/>
          </p:cNvSpPr>
          <p:nvPr userDrawn="1"/>
        </p:nvSpPr>
        <p:spPr>
          <a:xfrm>
            <a:off x="0" y="0"/>
            <a:ext cx="12192000" cy="343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537DFD2B-EE9F-B7A0-A46A-2F8AE9B9C035}"/>
              </a:ext>
            </a:extLst>
          </p:cNvPr>
          <p:cNvSpPr>
            <a:spLocks noGrp="1"/>
          </p:cNvSpPr>
          <p:nvPr>
            <p:ph type="title"/>
          </p:nvPr>
        </p:nvSpPr>
        <p:spPr/>
        <p:txBody>
          <a:bodyPr/>
          <a:lstStyle>
            <a:lvl1pPr>
              <a:defRPr>
                <a:solidFill>
                  <a:schemeClr val="bg1"/>
                </a:solidFill>
              </a:defRPr>
            </a:lvl1pPr>
          </a:lstStyle>
          <a:p>
            <a:r>
              <a:rPr lang="nl-NL"/>
              <a:t>Klik om stijl te bewerken</a:t>
            </a:r>
            <a:endParaRPr lang="nl-NL" dirty="0"/>
          </a:p>
        </p:txBody>
      </p:sp>
      <p:sp>
        <p:nvSpPr>
          <p:cNvPr id="3" name="Content Placeholder 2">
            <a:extLst>
              <a:ext uri="{FF2B5EF4-FFF2-40B4-BE49-F238E27FC236}">
                <a16:creationId xmlns:a16="http://schemas.microsoft.com/office/drawing/2014/main" id="{507ABFD5-3581-2C48-6FF1-B7828378CF20}"/>
              </a:ext>
            </a:extLst>
          </p:cNvPr>
          <p:cNvSpPr>
            <a:spLocks noGrp="1"/>
          </p:cNvSpPr>
          <p:nvPr>
            <p:ph sz="half" idx="1"/>
          </p:nvPr>
        </p:nvSpPr>
        <p:spPr>
          <a:xfrm>
            <a:off x="838200" y="1825625"/>
            <a:ext cx="10515600" cy="14221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Content Placeholder 3">
            <a:extLst>
              <a:ext uri="{FF2B5EF4-FFF2-40B4-BE49-F238E27FC236}">
                <a16:creationId xmlns:a16="http://schemas.microsoft.com/office/drawing/2014/main" id="{DB05659B-DCC8-2EBF-A0F6-2BAED433099D}"/>
              </a:ext>
            </a:extLst>
          </p:cNvPr>
          <p:cNvSpPr>
            <a:spLocks noGrp="1"/>
          </p:cNvSpPr>
          <p:nvPr>
            <p:ph sz="half" idx="2"/>
          </p:nvPr>
        </p:nvSpPr>
        <p:spPr>
          <a:xfrm>
            <a:off x="838200" y="3603355"/>
            <a:ext cx="10515600" cy="25736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Date Placeholder 4">
            <a:extLst>
              <a:ext uri="{FF2B5EF4-FFF2-40B4-BE49-F238E27FC236}">
                <a16:creationId xmlns:a16="http://schemas.microsoft.com/office/drawing/2014/main" id="{58D56FC2-0C07-1469-24BD-BEE04C88E603}"/>
              </a:ext>
            </a:extLst>
          </p:cNvPr>
          <p:cNvSpPr>
            <a:spLocks noGrp="1"/>
          </p:cNvSpPr>
          <p:nvPr>
            <p:ph type="dt" sz="half" idx="10"/>
          </p:nvPr>
        </p:nvSpPr>
        <p:spPr/>
        <p:txBody>
          <a:bodyPr/>
          <a:lstStyle/>
          <a:p>
            <a:r>
              <a:rPr lang="nl-NL" dirty="0"/>
              <a:t>dd-mm-jjjj </a:t>
            </a:r>
          </a:p>
        </p:txBody>
      </p:sp>
      <p:sp>
        <p:nvSpPr>
          <p:cNvPr id="6" name="Footer Placeholder 5">
            <a:extLst>
              <a:ext uri="{FF2B5EF4-FFF2-40B4-BE49-F238E27FC236}">
                <a16:creationId xmlns:a16="http://schemas.microsoft.com/office/drawing/2014/main" id="{BDD89813-9830-F3BD-B657-4D6656AE008F}"/>
              </a:ext>
            </a:extLst>
          </p:cNvPr>
          <p:cNvSpPr>
            <a:spLocks noGrp="1"/>
          </p:cNvSpPr>
          <p:nvPr>
            <p:ph type="ftr" sz="quarter" idx="11"/>
          </p:nvPr>
        </p:nvSpPr>
        <p:spPr>
          <a:xfrm>
            <a:off x="4729053" y="6520794"/>
            <a:ext cx="4114800" cy="245445"/>
          </a:xfrm>
          <a:prstGeom prst="rect">
            <a:avLst/>
          </a:prstGeom>
        </p:spPr>
        <p:txBody>
          <a:bodyPr/>
          <a:lstStyle/>
          <a:p>
            <a:endParaRPr lang="nl-NL" dirty="0"/>
          </a:p>
        </p:txBody>
      </p:sp>
      <p:sp>
        <p:nvSpPr>
          <p:cNvPr id="7" name="Slide Number Placeholder 6">
            <a:extLst>
              <a:ext uri="{FF2B5EF4-FFF2-40B4-BE49-F238E27FC236}">
                <a16:creationId xmlns:a16="http://schemas.microsoft.com/office/drawing/2014/main" id="{FD5390F6-3D22-5253-241D-0325B08D8DE8}"/>
              </a:ext>
            </a:extLst>
          </p:cNvPr>
          <p:cNvSpPr>
            <a:spLocks noGrp="1"/>
          </p:cNvSpPr>
          <p:nvPr>
            <p:ph type="sldNum" sz="quarter" idx="12"/>
          </p:nvPr>
        </p:nvSpPr>
        <p:spPr/>
        <p:txBody>
          <a:bodyPr/>
          <a:lstStyle/>
          <a:p>
            <a:fld id="{DCA9DF6E-84D8-42BA-A675-50852D8443EF}" type="slidenum">
              <a:rPr lang="nl-NL" smtClean="0"/>
              <a:t>‹nr.›</a:t>
            </a:fld>
            <a:endParaRPr lang="nl-NL" dirty="0"/>
          </a:p>
        </p:txBody>
      </p:sp>
    </p:spTree>
    <p:extLst>
      <p:ext uri="{BB962C8B-B14F-4D97-AF65-F5344CB8AC3E}">
        <p14:creationId xmlns:p14="http://schemas.microsoft.com/office/powerpoint/2010/main" val="321877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FB54-8FD2-19E9-0062-246EA0D80B6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NL" dirty="0"/>
          </a:p>
        </p:txBody>
      </p:sp>
      <p:sp>
        <p:nvSpPr>
          <p:cNvPr id="3" name="Content Placeholder 2">
            <a:extLst>
              <a:ext uri="{FF2B5EF4-FFF2-40B4-BE49-F238E27FC236}">
                <a16:creationId xmlns:a16="http://schemas.microsoft.com/office/drawing/2014/main" id="{499A250E-17CB-17A8-8236-4D3439550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ext Placeholder 3">
            <a:extLst>
              <a:ext uri="{FF2B5EF4-FFF2-40B4-BE49-F238E27FC236}">
                <a16:creationId xmlns:a16="http://schemas.microsoft.com/office/drawing/2014/main" id="{E7E47533-AAF6-54F5-1671-718412C13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Date Placeholder 7">
            <a:extLst>
              <a:ext uri="{FF2B5EF4-FFF2-40B4-BE49-F238E27FC236}">
                <a16:creationId xmlns:a16="http://schemas.microsoft.com/office/drawing/2014/main" id="{3477B54C-C41F-D822-2001-43F76FC46D31}"/>
              </a:ext>
            </a:extLst>
          </p:cNvPr>
          <p:cNvSpPr>
            <a:spLocks noGrp="1"/>
          </p:cNvSpPr>
          <p:nvPr>
            <p:ph type="dt" sz="half" idx="10"/>
          </p:nvPr>
        </p:nvSpPr>
        <p:spPr/>
        <p:txBody>
          <a:bodyPr/>
          <a:lstStyle/>
          <a:p>
            <a:r>
              <a:rPr lang="nl-NL" dirty="0"/>
              <a:t>dd-mm-jjjj </a:t>
            </a:r>
          </a:p>
        </p:txBody>
      </p:sp>
      <p:sp>
        <p:nvSpPr>
          <p:cNvPr id="9" name="Footer Placeholder 8">
            <a:extLst>
              <a:ext uri="{FF2B5EF4-FFF2-40B4-BE49-F238E27FC236}">
                <a16:creationId xmlns:a16="http://schemas.microsoft.com/office/drawing/2014/main" id="{7A70695D-7D4A-97DE-19F8-FAAC22D00D5C}"/>
              </a:ext>
            </a:extLst>
          </p:cNvPr>
          <p:cNvSpPr>
            <a:spLocks noGrp="1"/>
          </p:cNvSpPr>
          <p:nvPr>
            <p:ph type="ftr" sz="quarter" idx="11"/>
          </p:nvPr>
        </p:nvSpPr>
        <p:spPr>
          <a:xfrm>
            <a:off x="4729054" y="6520794"/>
            <a:ext cx="4114800" cy="245445"/>
          </a:xfrm>
        </p:spPr>
        <p:txBody>
          <a:bodyPr/>
          <a:lstStyle/>
          <a:p>
            <a:endParaRPr lang="nl-NL" dirty="0"/>
          </a:p>
        </p:txBody>
      </p:sp>
      <p:sp>
        <p:nvSpPr>
          <p:cNvPr id="10" name="Slide Number Placeholder 9">
            <a:extLst>
              <a:ext uri="{FF2B5EF4-FFF2-40B4-BE49-F238E27FC236}">
                <a16:creationId xmlns:a16="http://schemas.microsoft.com/office/drawing/2014/main" id="{BB9DA164-86BB-E5B2-80AE-DD29E9711D8C}"/>
              </a:ext>
            </a:extLst>
          </p:cNvPr>
          <p:cNvSpPr>
            <a:spLocks noGrp="1"/>
          </p:cNvSpPr>
          <p:nvPr>
            <p:ph type="sldNum" sz="quarter" idx="12"/>
          </p:nvPr>
        </p:nvSpPr>
        <p:spPr/>
        <p:txBody>
          <a:bodyPr/>
          <a:lstStyle/>
          <a:p>
            <a:fld id="{DCA9DF6E-84D8-42BA-A675-50852D8443EF}" type="slidenum">
              <a:rPr lang="nl-NL" smtClean="0"/>
              <a:pPr/>
              <a:t>‹nr.›</a:t>
            </a:fld>
            <a:endParaRPr lang="nl-NL" dirty="0"/>
          </a:p>
        </p:txBody>
      </p:sp>
    </p:spTree>
    <p:extLst>
      <p:ext uri="{BB962C8B-B14F-4D97-AF65-F5344CB8AC3E}">
        <p14:creationId xmlns:p14="http://schemas.microsoft.com/office/powerpoint/2010/main" val="2084114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907C-1A49-4D3E-A5D8-AE75283AC20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NL" dirty="0"/>
          </a:p>
        </p:txBody>
      </p:sp>
      <p:sp>
        <p:nvSpPr>
          <p:cNvPr id="3" name="Picture Placeholder 2">
            <a:extLst>
              <a:ext uri="{FF2B5EF4-FFF2-40B4-BE49-F238E27FC236}">
                <a16:creationId xmlns:a16="http://schemas.microsoft.com/office/drawing/2014/main" id="{5DBBFCC4-862A-2977-A4F5-E4D0A9192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
        <p:nvSpPr>
          <p:cNvPr id="4" name="Text Placeholder 3">
            <a:extLst>
              <a:ext uri="{FF2B5EF4-FFF2-40B4-BE49-F238E27FC236}">
                <a16:creationId xmlns:a16="http://schemas.microsoft.com/office/drawing/2014/main" id="{C5CFC616-6E7F-5F7D-1BF5-5E4B700F6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a:extLst>
              <a:ext uri="{FF2B5EF4-FFF2-40B4-BE49-F238E27FC236}">
                <a16:creationId xmlns:a16="http://schemas.microsoft.com/office/drawing/2014/main" id="{A32BECC4-3AC4-800D-174E-CE6FE2AF9B4A}"/>
              </a:ext>
            </a:extLst>
          </p:cNvPr>
          <p:cNvSpPr>
            <a:spLocks noGrp="1"/>
          </p:cNvSpPr>
          <p:nvPr>
            <p:ph type="dt" sz="half" idx="10"/>
          </p:nvPr>
        </p:nvSpPr>
        <p:spPr/>
        <p:txBody>
          <a:bodyPr/>
          <a:lstStyle/>
          <a:p>
            <a:r>
              <a:rPr lang="nl-NL" dirty="0"/>
              <a:t>dd-mm-jjjj </a:t>
            </a:r>
          </a:p>
        </p:txBody>
      </p:sp>
      <p:sp>
        <p:nvSpPr>
          <p:cNvPr id="6" name="Footer Placeholder 5">
            <a:extLst>
              <a:ext uri="{FF2B5EF4-FFF2-40B4-BE49-F238E27FC236}">
                <a16:creationId xmlns:a16="http://schemas.microsoft.com/office/drawing/2014/main" id="{D9F826B2-992B-3B69-D736-1FFF0AD30F5E}"/>
              </a:ext>
            </a:extLst>
          </p:cNvPr>
          <p:cNvSpPr>
            <a:spLocks noGrp="1"/>
          </p:cNvSpPr>
          <p:nvPr>
            <p:ph type="ftr" sz="quarter" idx="11"/>
          </p:nvPr>
        </p:nvSpPr>
        <p:spPr>
          <a:xfrm>
            <a:off x="4729053" y="6520794"/>
            <a:ext cx="4114800" cy="245445"/>
          </a:xfrm>
          <a:prstGeom prst="rect">
            <a:avLst/>
          </a:prstGeom>
        </p:spPr>
        <p:txBody>
          <a:bodyPr/>
          <a:lstStyle/>
          <a:p>
            <a:endParaRPr lang="nl-NL" dirty="0"/>
          </a:p>
        </p:txBody>
      </p:sp>
      <p:sp>
        <p:nvSpPr>
          <p:cNvPr id="7" name="Slide Number Placeholder 6">
            <a:extLst>
              <a:ext uri="{FF2B5EF4-FFF2-40B4-BE49-F238E27FC236}">
                <a16:creationId xmlns:a16="http://schemas.microsoft.com/office/drawing/2014/main" id="{E4659E62-2291-244A-FEED-FFF391DCA017}"/>
              </a:ext>
            </a:extLst>
          </p:cNvPr>
          <p:cNvSpPr>
            <a:spLocks noGrp="1"/>
          </p:cNvSpPr>
          <p:nvPr>
            <p:ph type="sldNum" sz="quarter" idx="12"/>
          </p:nvPr>
        </p:nvSpPr>
        <p:spPr/>
        <p:txBody>
          <a:bodyPr/>
          <a:lstStyle/>
          <a:p>
            <a:fld id="{DCA9DF6E-84D8-42BA-A675-50852D8443EF}" type="slidenum">
              <a:rPr lang="nl-NL" smtClean="0"/>
              <a:t>‹nr.›</a:t>
            </a:fld>
            <a:endParaRPr lang="nl-NL" dirty="0"/>
          </a:p>
        </p:txBody>
      </p:sp>
    </p:spTree>
    <p:extLst>
      <p:ext uri="{BB962C8B-B14F-4D97-AF65-F5344CB8AC3E}">
        <p14:creationId xmlns:p14="http://schemas.microsoft.com/office/powerpoint/2010/main" val="6084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2FB5529-7123-1B08-0E5D-3544AA52B233}"/>
              </a:ext>
            </a:extLst>
          </p:cNvPr>
          <p:cNvSpPr>
            <a:spLocks noGrp="1"/>
          </p:cNvSpPr>
          <p:nvPr>
            <p:ph type="dt" sz="half" idx="10"/>
          </p:nvPr>
        </p:nvSpPr>
        <p:spPr/>
        <p:txBody>
          <a:bodyPr/>
          <a:lstStyle/>
          <a:p>
            <a:r>
              <a:rPr lang="nl-NL" dirty="0"/>
              <a:t>dd-mm-jjjj </a:t>
            </a:r>
          </a:p>
        </p:txBody>
      </p:sp>
      <p:sp>
        <p:nvSpPr>
          <p:cNvPr id="4" name="Slide Number Placeholder 3">
            <a:extLst>
              <a:ext uri="{FF2B5EF4-FFF2-40B4-BE49-F238E27FC236}">
                <a16:creationId xmlns:a16="http://schemas.microsoft.com/office/drawing/2014/main" id="{E6A0F51C-EAEB-8C8E-C635-3BD3839E5969}"/>
              </a:ext>
            </a:extLst>
          </p:cNvPr>
          <p:cNvSpPr>
            <a:spLocks noGrp="1"/>
          </p:cNvSpPr>
          <p:nvPr>
            <p:ph type="sldNum" sz="quarter" idx="11"/>
          </p:nvPr>
        </p:nvSpPr>
        <p:spPr/>
        <p:txBody>
          <a:bodyPr/>
          <a:lstStyle/>
          <a:p>
            <a:fld id="{DCA9DF6E-84D8-42BA-A675-50852D8443EF}" type="slidenum">
              <a:rPr lang="nl-NL" smtClean="0"/>
              <a:pPr/>
              <a:t>‹nr.›</a:t>
            </a:fld>
            <a:endParaRPr lang="nl-NL" dirty="0"/>
          </a:p>
        </p:txBody>
      </p:sp>
      <p:sp>
        <p:nvSpPr>
          <p:cNvPr id="5" name="Footer Placeholder 4">
            <a:extLst>
              <a:ext uri="{FF2B5EF4-FFF2-40B4-BE49-F238E27FC236}">
                <a16:creationId xmlns:a16="http://schemas.microsoft.com/office/drawing/2014/main" id="{FBE23438-2E48-F5E5-7D18-87B09E1F0F11}"/>
              </a:ext>
            </a:extLst>
          </p:cNvPr>
          <p:cNvSpPr>
            <a:spLocks noGrp="1"/>
          </p:cNvSpPr>
          <p:nvPr>
            <p:ph type="ftr" sz="quarter" idx="12"/>
          </p:nvPr>
        </p:nvSpPr>
        <p:spPr/>
        <p:txBody>
          <a:bodyPr/>
          <a:lstStyle/>
          <a:p>
            <a:endParaRPr lang="nl-NL" dirty="0"/>
          </a:p>
        </p:txBody>
      </p:sp>
    </p:spTree>
    <p:extLst>
      <p:ext uri="{BB962C8B-B14F-4D97-AF65-F5344CB8AC3E}">
        <p14:creationId xmlns:p14="http://schemas.microsoft.com/office/powerpoint/2010/main" val="66093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0D9A12EB-D4B0-E682-3579-19B830FDAFE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024987"/>
          </a:xfrm>
          <a:prstGeom prst="rect">
            <a:avLst/>
          </a:prstGeom>
        </p:spPr>
      </p:pic>
      <p:sp>
        <p:nvSpPr>
          <p:cNvPr id="2" name="Title 1">
            <a:extLst>
              <a:ext uri="{FF2B5EF4-FFF2-40B4-BE49-F238E27FC236}">
                <a16:creationId xmlns:a16="http://schemas.microsoft.com/office/drawing/2014/main" id="{503C0AE4-CA99-80A1-3F1A-C10388A5ECFC}"/>
              </a:ext>
            </a:extLst>
          </p:cNvPr>
          <p:cNvSpPr>
            <a:spLocks noGrp="1"/>
          </p:cNvSpPr>
          <p:nvPr>
            <p:ph type="ctrTitle" hasCustomPrompt="1"/>
          </p:nvPr>
        </p:nvSpPr>
        <p:spPr>
          <a:xfrm>
            <a:off x="838200" y="4024987"/>
            <a:ext cx="10513017" cy="1383076"/>
          </a:xfrm>
        </p:spPr>
        <p:txBody>
          <a:bodyPr anchor="b">
            <a:normAutofit/>
          </a:bodyPr>
          <a:lstStyle>
            <a:lvl1pPr algn="ctr">
              <a:defRPr sz="4800"/>
            </a:lvl1pPr>
          </a:lstStyle>
          <a:p>
            <a:r>
              <a:rPr lang="nl-NL" dirty="0"/>
              <a:t>Dank voor uw aandacht</a:t>
            </a:r>
          </a:p>
        </p:txBody>
      </p:sp>
      <p:sp>
        <p:nvSpPr>
          <p:cNvPr id="3" name="Subtitle 2">
            <a:extLst>
              <a:ext uri="{FF2B5EF4-FFF2-40B4-BE49-F238E27FC236}">
                <a16:creationId xmlns:a16="http://schemas.microsoft.com/office/drawing/2014/main" id="{92590CE9-FB07-4833-0F43-071A98C35248}"/>
              </a:ext>
            </a:extLst>
          </p:cNvPr>
          <p:cNvSpPr>
            <a:spLocks noGrp="1"/>
          </p:cNvSpPr>
          <p:nvPr>
            <p:ph type="subTitle" idx="1" hasCustomPrompt="1"/>
          </p:nvPr>
        </p:nvSpPr>
        <p:spPr>
          <a:xfrm>
            <a:off x="838200" y="5493476"/>
            <a:ext cx="10513017" cy="4843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www.nationaalwaterstofprogramma.nl</a:t>
            </a:r>
          </a:p>
        </p:txBody>
      </p:sp>
      <p:sp>
        <p:nvSpPr>
          <p:cNvPr id="4" name="Date Placeholder 3">
            <a:extLst>
              <a:ext uri="{FF2B5EF4-FFF2-40B4-BE49-F238E27FC236}">
                <a16:creationId xmlns:a16="http://schemas.microsoft.com/office/drawing/2014/main" id="{BA6050DB-6F32-4C29-43D5-4287F90C0ED7}"/>
              </a:ext>
            </a:extLst>
          </p:cNvPr>
          <p:cNvSpPr>
            <a:spLocks noGrp="1"/>
          </p:cNvSpPr>
          <p:nvPr>
            <p:ph type="dt" sz="half" idx="10"/>
          </p:nvPr>
        </p:nvSpPr>
        <p:spPr/>
        <p:txBody>
          <a:bodyPr/>
          <a:lstStyle/>
          <a:p>
            <a:r>
              <a:rPr lang="nl-NL" dirty="0"/>
              <a:t>dd-mm-jjjj </a:t>
            </a:r>
          </a:p>
        </p:txBody>
      </p:sp>
      <p:sp>
        <p:nvSpPr>
          <p:cNvPr id="5" name="Footer Placeholder 4">
            <a:extLst>
              <a:ext uri="{FF2B5EF4-FFF2-40B4-BE49-F238E27FC236}">
                <a16:creationId xmlns:a16="http://schemas.microsoft.com/office/drawing/2014/main" id="{3A3F1DDA-2FDE-E560-8929-DDFCB62F8CEB}"/>
              </a:ext>
            </a:extLst>
          </p:cNvPr>
          <p:cNvSpPr>
            <a:spLocks noGrp="1"/>
          </p:cNvSpPr>
          <p:nvPr>
            <p:ph type="ftr" sz="quarter" idx="11"/>
          </p:nvPr>
        </p:nvSpPr>
        <p:spPr>
          <a:xfrm>
            <a:off x="4729054" y="6520794"/>
            <a:ext cx="4114800" cy="245445"/>
          </a:xfrm>
          <a:prstGeom prst="rect">
            <a:avLst/>
          </a:prstGeom>
        </p:spPr>
        <p:txBody>
          <a:bodyPr/>
          <a:lstStyle/>
          <a:p>
            <a:endParaRPr lang="nl-NL" dirty="0"/>
          </a:p>
        </p:txBody>
      </p:sp>
      <p:sp>
        <p:nvSpPr>
          <p:cNvPr id="6" name="Slide Number Placeholder 5">
            <a:extLst>
              <a:ext uri="{FF2B5EF4-FFF2-40B4-BE49-F238E27FC236}">
                <a16:creationId xmlns:a16="http://schemas.microsoft.com/office/drawing/2014/main" id="{212972E8-E952-DFAE-1DAC-A400B20BF3E9}"/>
              </a:ext>
            </a:extLst>
          </p:cNvPr>
          <p:cNvSpPr>
            <a:spLocks noGrp="1"/>
          </p:cNvSpPr>
          <p:nvPr>
            <p:ph type="sldNum" sz="quarter" idx="12"/>
          </p:nvPr>
        </p:nvSpPr>
        <p:spPr/>
        <p:txBody>
          <a:bodyPr/>
          <a:lstStyle/>
          <a:p>
            <a:fld id="{DCA9DF6E-84D8-42BA-A675-50852D8443EF}" type="slidenum">
              <a:rPr lang="nl-NL" smtClean="0"/>
              <a:t>‹nr.›</a:t>
            </a:fld>
            <a:endParaRPr lang="nl-NL" dirty="0"/>
          </a:p>
        </p:txBody>
      </p:sp>
    </p:spTree>
    <p:extLst>
      <p:ext uri="{BB962C8B-B14F-4D97-AF65-F5344CB8AC3E}">
        <p14:creationId xmlns:p14="http://schemas.microsoft.com/office/powerpoint/2010/main" val="85784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22CE-0193-06B7-D884-90F2FF0634A3}"/>
              </a:ext>
            </a:extLst>
          </p:cNvPr>
          <p:cNvSpPr>
            <a:spLocks noGrp="1"/>
          </p:cNvSpPr>
          <p:nvPr>
            <p:ph type="title"/>
          </p:nvPr>
        </p:nvSpPr>
        <p:spPr/>
        <p:txBody>
          <a:bodyPr/>
          <a:lstStyle/>
          <a:p>
            <a:r>
              <a:rPr lang="nl-NL"/>
              <a:t>Klik om stijl te bewerken</a:t>
            </a:r>
            <a:endParaRPr lang="nl-NL" dirty="0"/>
          </a:p>
        </p:txBody>
      </p:sp>
      <p:sp>
        <p:nvSpPr>
          <p:cNvPr id="3" name="Content Placeholder 2">
            <a:extLst>
              <a:ext uri="{FF2B5EF4-FFF2-40B4-BE49-F238E27FC236}">
                <a16:creationId xmlns:a16="http://schemas.microsoft.com/office/drawing/2014/main" id="{782ECB3D-8C5C-54CF-D5AA-70B1600C725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Date Placeholder 3">
            <a:extLst>
              <a:ext uri="{FF2B5EF4-FFF2-40B4-BE49-F238E27FC236}">
                <a16:creationId xmlns:a16="http://schemas.microsoft.com/office/drawing/2014/main" id="{20B21C03-B762-8D83-7A8C-1DFD9CFE77B1}"/>
              </a:ext>
            </a:extLst>
          </p:cNvPr>
          <p:cNvSpPr>
            <a:spLocks noGrp="1"/>
          </p:cNvSpPr>
          <p:nvPr>
            <p:ph type="dt" sz="half" idx="10"/>
          </p:nvPr>
        </p:nvSpPr>
        <p:spPr/>
        <p:txBody>
          <a:bodyPr/>
          <a:lstStyle/>
          <a:p>
            <a:r>
              <a:rPr lang="nl-NL" dirty="0"/>
              <a:t>dd-mm-jjjj </a:t>
            </a:r>
          </a:p>
        </p:txBody>
      </p:sp>
      <p:sp>
        <p:nvSpPr>
          <p:cNvPr id="5" name="Footer Placeholder 4">
            <a:extLst>
              <a:ext uri="{FF2B5EF4-FFF2-40B4-BE49-F238E27FC236}">
                <a16:creationId xmlns:a16="http://schemas.microsoft.com/office/drawing/2014/main" id="{B9469369-DF38-070A-3C6F-F1B67D82E0FA}"/>
              </a:ext>
            </a:extLst>
          </p:cNvPr>
          <p:cNvSpPr>
            <a:spLocks noGrp="1"/>
          </p:cNvSpPr>
          <p:nvPr>
            <p:ph type="ftr" sz="quarter" idx="11"/>
          </p:nvPr>
        </p:nvSpPr>
        <p:spPr>
          <a:xfrm>
            <a:off x="4729054" y="6518910"/>
            <a:ext cx="4114800" cy="245445"/>
          </a:xfrm>
          <a:prstGeom prst="rect">
            <a:avLst/>
          </a:prstGeom>
        </p:spPr>
        <p:txBody>
          <a:bodyPr/>
          <a:lstStyle/>
          <a:p>
            <a:endParaRPr lang="nl-NL" dirty="0"/>
          </a:p>
        </p:txBody>
      </p:sp>
      <p:sp>
        <p:nvSpPr>
          <p:cNvPr id="6" name="Slide Number Placeholder 5">
            <a:extLst>
              <a:ext uri="{FF2B5EF4-FFF2-40B4-BE49-F238E27FC236}">
                <a16:creationId xmlns:a16="http://schemas.microsoft.com/office/drawing/2014/main" id="{55D97DF8-998B-F85C-D936-BEB06710CA57}"/>
              </a:ext>
            </a:extLst>
          </p:cNvPr>
          <p:cNvSpPr>
            <a:spLocks noGrp="1"/>
          </p:cNvSpPr>
          <p:nvPr>
            <p:ph type="sldNum" sz="quarter" idx="12"/>
          </p:nvPr>
        </p:nvSpPr>
        <p:spPr/>
        <p:txBody>
          <a:bodyPr/>
          <a:lstStyle/>
          <a:p>
            <a:fld id="{DCA9DF6E-84D8-42BA-A675-50852D8443EF}" type="slidenum">
              <a:rPr lang="nl-NL" smtClean="0"/>
              <a:t>‹nr.›</a:t>
            </a:fld>
            <a:endParaRPr lang="nl-NL" dirty="0"/>
          </a:p>
        </p:txBody>
      </p:sp>
    </p:spTree>
    <p:extLst>
      <p:ext uri="{BB962C8B-B14F-4D97-AF65-F5344CB8AC3E}">
        <p14:creationId xmlns:p14="http://schemas.microsoft.com/office/powerpoint/2010/main" val="27055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FD2B-EE9F-B7A0-A46A-2F8AE9B9C035}"/>
              </a:ext>
            </a:extLst>
          </p:cNvPr>
          <p:cNvSpPr>
            <a:spLocks noGrp="1"/>
          </p:cNvSpPr>
          <p:nvPr>
            <p:ph type="title"/>
          </p:nvPr>
        </p:nvSpPr>
        <p:spPr/>
        <p:txBody>
          <a:bodyPr/>
          <a:lstStyle/>
          <a:p>
            <a:r>
              <a:rPr lang="nl-NL"/>
              <a:t>Klik om stijl te bewerken</a:t>
            </a:r>
            <a:endParaRPr lang="nl-NL" dirty="0"/>
          </a:p>
        </p:txBody>
      </p:sp>
      <p:sp>
        <p:nvSpPr>
          <p:cNvPr id="3" name="Content Placeholder 2">
            <a:extLst>
              <a:ext uri="{FF2B5EF4-FFF2-40B4-BE49-F238E27FC236}">
                <a16:creationId xmlns:a16="http://schemas.microsoft.com/office/drawing/2014/main" id="{507ABFD5-3581-2C48-6FF1-B7828378CF2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Content Placeholder 3">
            <a:extLst>
              <a:ext uri="{FF2B5EF4-FFF2-40B4-BE49-F238E27FC236}">
                <a16:creationId xmlns:a16="http://schemas.microsoft.com/office/drawing/2014/main" id="{DB05659B-DCC8-2EBF-A0F6-2BAED433099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Date Placeholder 4">
            <a:extLst>
              <a:ext uri="{FF2B5EF4-FFF2-40B4-BE49-F238E27FC236}">
                <a16:creationId xmlns:a16="http://schemas.microsoft.com/office/drawing/2014/main" id="{58D56FC2-0C07-1469-24BD-BEE04C88E603}"/>
              </a:ext>
            </a:extLst>
          </p:cNvPr>
          <p:cNvSpPr>
            <a:spLocks noGrp="1"/>
          </p:cNvSpPr>
          <p:nvPr>
            <p:ph type="dt" sz="half" idx="10"/>
          </p:nvPr>
        </p:nvSpPr>
        <p:spPr/>
        <p:txBody>
          <a:bodyPr/>
          <a:lstStyle/>
          <a:p>
            <a:r>
              <a:rPr lang="nl-NL" dirty="0"/>
              <a:t>dd-mm-jjjj </a:t>
            </a:r>
          </a:p>
        </p:txBody>
      </p:sp>
      <p:sp>
        <p:nvSpPr>
          <p:cNvPr id="6" name="Footer Placeholder 5">
            <a:extLst>
              <a:ext uri="{FF2B5EF4-FFF2-40B4-BE49-F238E27FC236}">
                <a16:creationId xmlns:a16="http://schemas.microsoft.com/office/drawing/2014/main" id="{BDD89813-9830-F3BD-B657-4D6656AE008F}"/>
              </a:ext>
            </a:extLst>
          </p:cNvPr>
          <p:cNvSpPr>
            <a:spLocks noGrp="1"/>
          </p:cNvSpPr>
          <p:nvPr>
            <p:ph type="ftr" sz="quarter" idx="11"/>
          </p:nvPr>
        </p:nvSpPr>
        <p:spPr>
          <a:xfrm>
            <a:off x="4729054" y="6520794"/>
            <a:ext cx="4114800" cy="245445"/>
          </a:xfrm>
          <a:prstGeom prst="rect">
            <a:avLst/>
          </a:prstGeom>
        </p:spPr>
        <p:txBody>
          <a:bodyPr/>
          <a:lstStyle/>
          <a:p>
            <a:endParaRPr lang="nl-NL" dirty="0"/>
          </a:p>
        </p:txBody>
      </p:sp>
      <p:sp>
        <p:nvSpPr>
          <p:cNvPr id="7" name="Slide Number Placeholder 6">
            <a:extLst>
              <a:ext uri="{FF2B5EF4-FFF2-40B4-BE49-F238E27FC236}">
                <a16:creationId xmlns:a16="http://schemas.microsoft.com/office/drawing/2014/main" id="{FD5390F6-3D22-5253-241D-0325B08D8DE8}"/>
              </a:ext>
            </a:extLst>
          </p:cNvPr>
          <p:cNvSpPr>
            <a:spLocks noGrp="1"/>
          </p:cNvSpPr>
          <p:nvPr>
            <p:ph type="sldNum" sz="quarter" idx="12"/>
          </p:nvPr>
        </p:nvSpPr>
        <p:spPr/>
        <p:txBody>
          <a:bodyPr/>
          <a:lstStyle/>
          <a:p>
            <a:fld id="{DCA9DF6E-84D8-42BA-A675-50852D8443EF}" type="slidenum">
              <a:rPr lang="nl-NL" smtClean="0"/>
              <a:t>‹nr.›</a:t>
            </a:fld>
            <a:endParaRPr lang="nl-NL" dirty="0"/>
          </a:p>
        </p:txBody>
      </p:sp>
    </p:spTree>
    <p:extLst>
      <p:ext uri="{BB962C8B-B14F-4D97-AF65-F5344CB8AC3E}">
        <p14:creationId xmlns:p14="http://schemas.microsoft.com/office/powerpoint/2010/main" val="670444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7B0379-1C75-CC33-962E-4A6D15E2DA53}"/>
              </a:ext>
            </a:extLst>
          </p:cNvPr>
          <p:cNvSpPr>
            <a:spLocks noGrp="1" noRot="1" noMove="1" noResize="1" noEditPoints="1" noAdjustHandles="1" noChangeArrowheads="1" noChangeShapeType="1"/>
          </p:cNvSpPr>
          <p:nvPr userDrawn="1"/>
        </p:nvSpPr>
        <p:spPr>
          <a:xfrm>
            <a:off x="0" y="0"/>
            <a:ext cx="6098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tangle 9">
            <a:extLst>
              <a:ext uri="{FF2B5EF4-FFF2-40B4-BE49-F238E27FC236}">
                <a16:creationId xmlns:a16="http://schemas.microsoft.com/office/drawing/2014/main" id="{10C53220-DF7A-112A-A815-E7C1C1464DF2}"/>
              </a:ext>
            </a:extLst>
          </p:cNvPr>
          <p:cNvSpPr>
            <a:spLocks noGrp="1" noRot="1" noMove="1" noResize="1" noEditPoints="1" noAdjustHandles="1" noChangeArrowheads="1" noChangeShapeType="1"/>
          </p:cNvSpPr>
          <p:nvPr userDrawn="1"/>
        </p:nvSpPr>
        <p:spPr>
          <a:xfrm>
            <a:off x="0" y="6429034"/>
            <a:ext cx="12192000" cy="4289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537DFD2B-EE9F-B7A0-A46A-2F8AE9B9C035}"/>
              </a:ext>
            </a:extLst>
          </p:cNvPr>
          <p:cNvSpPr>
            <a:spLocks noGrp="1"/>
          </p:cNvSpPr>
          <p:nvPr>
            <p:ph type="title"/>
          </p:nvPr>
        </p:nvSpPr>
        <p:spPr>
          <a:xfrm>
            <a:off x="838200" y="365125"/>
            <a:ext cx="5181600" cy="1325563"/>
          </a:xfrm>
        </p:spPr>
        <p:txBody>
          <a:bodyPr/>
          <a:lstStyle>
            <a:lvl1pPr>
              <a:defRPr>
                <a:solidFill>
                  <a:schemeClr val="tx1"/>
                </a:solidFill>
              </a:defRPr>
            </a:lvl1pPr>
          </a:lstStyle>
          <a:p>
            <a:r>
              <a:rPr lang="nl-NL"/>
              <a:t>Klik om stijl te bewerken</a:t>
            </a:r>
            <a:endParaRPr lang="nl-NL" dirty="0"/>
          </a:p>
        </p:txBody>
      </p:sp>
      <p:sp>
        <p:nvSpPr>
          <p:cNvPr id="3" name="Content Placeholder 2">
            <a:extLst>
              <a:ext uri="{FF2B5EF4-FFF2-40B4-BE49-F238E27FC236}">
                <a16:creationId xmlns:a16="http://schemas.microsoft.com/office/drawing/2014/main" id="{507ABFD5-3581-2C48-6FF1-B7828378CF2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Content Placeholder 3">
            <a:extLst>
              <a:ext uri="{FF2B5EF4-FFF2-40B4-BE49-F238E27FC236}">
                <a16:creationId xmlns:a16="http://schemas.microsoft.com/office/drawing/2014/main" id="{DB05659B-DCC8-2EBF-A0F6-2BAED433099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Date Placeholder 4">
            <a:extLst>
              <a:ext uri="{FF2B5EF4-FFF2-40B4-BE49-F238E27FC236}">
                <a16:creationId xmlns:a16="http://schemas.microsoft.com/office/drawing/2014/main" id="{58D56FC2-0C07-1469-24BD-BEE04C88E603}"/>
              </a:ext>
            </a:extLst>
          </p:cNvPr>
          <p:cNvSpPr>
            <a:spLocks noGrp="1"/>
          </p:cNvSpPr>
          <p:nvPr>
            <p:ph type="dt" sz="half" idx="10"/>
          </p:nvPr>
        </p:nvSpPr>
        <p:spPr/>
        <p:txBody>
          <a:bodyPr/>
          <a:lstStyle/>
          <a:p>
            <a:r>
              <a:rPr lang="nl-NL" dirty="0"/>
              <a:t>dd-mm-jjjj </a:t>
            </a:r>
          </a:p>
        </p:txBody>
      </p:sp>
      <p:sp>
        <p:nvSpPr>
          <p:cNvPr id="6" name="Footer Placeholder 5">
            <a:extLst>
              <a:ext uri="{FF2B5EF4-FFF2-40B4-BE49-F238E27FC236}">
                <a16:creationId xmlns:a16="http://schemas.microsoft.com/office/drawing/2014/main" id="{BDD89813-9830-F3BD-B657-4D6656AE008F}"/>
              </a:ext>
            </a:extLst>
          </p:cNvPr>
          <p:cNvSpPr>
            <a:spLocks noGrp="1"/>
          </p:cNvSpPr>
          <p:nvPr>
            <p:ph type="ftr" sz="quarter" idx="11"/>
          </p:nvPr>
        </p:nvSpPr>
        <p:spPr>
          <a:xfrm>
            <a:off x="4729054" y="6520794"/>
            <a:ext cx="4114800" cy="245445"/>
          </a:xfrm>
          <a:prstGeom prst="rect">
            <a:avLst/>
          </a:prstGeom>
        </p:spPr>
        <p:txBody>
          <a:bodyPr/>
          <a:lstStyle/>
          <a:p>
            <a:endParaRPr lang="nl-NL" dirty="0"/>
          </a:p>
        </p:txBody>
      </p:sp>
      <p:sp>
        <p:nvSpPr>
          <p:cNvPr id="7" name="Slide Number Placeholder 6">
            <a:extLst>
              <a:ext uri="{FF2B5EF4-FFF2-40B4-BE49-F238E27FC236}">
                <a16:creationId xmlns:a16="http://schemas.microsoft.com/office/drawing/2014/main" id="{FD5390F6-3D22-5253-241D-0325B08D8DE8}"/>
              </a:ext>
            </a:extLst>
          </p:cNvPr>
          <p:cNvSpPr>
            <a:spLocks noGrp="1"/>
          </p:cNvSpPr>
          <p:nvPr>
            <p:ph type="sldNum" sz="quarter" idx="12"/>
          </p:nvPr>
        </p:nvSpPr>
        <p:spPr/>
        <p:txBody>
          <a:bodyPr/>
          <a:lstStyle/>
          <a:p>
            <a:fld id="{DCA9DF6E-84D8-42BA-A675-50852D8443EF}" type="slidenum">
              <a:rPr lang="nl-NL" smtClean="0"/>
              <a:t>‹nr.›</a:t>
            </a:fld>
            <a:endParaRPr lang="nl-NL" dirty="0"/>
          </a:p>
        </p:txBody>
      </p:sp>
      <p:pic>
        <p:nvPicPr>
          <p:cNvPr id="9" name="Picture 8">
            <a:extLst>
              <a:ext uri="{FF2B5EF4-FFF2-40B4-BE49-F238E27FC236}">
                <a16:creationId xmlns:a16="http://schemas.microsoft.com/office/drawing/2014/main" id="{8FDE11F2-DC3A-0191-A0A8-87C8E07C3A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429323"/>
            <a:ext cx="1380067" cy="428806"/>
          </a:xfrm>
          <a:prstGeom prst="rect">
            <a:avLst/>
          </a:prstGeom>
        </p:spPr>
      </p:pic>
    </p:spTree>
    <p:extLst>
      <p:ext uri="{BB962C8B-B14F-4D97-AF65-F5344CB8AC3E}">
        <p14:creationId xmlns:p14="http://schemas.microsoft.com/office/powerpoint/2010/main" val="8329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7B0379-1C75-CC33-962E-4A6D15E2DA53}"/>
              </a:ext>
            </a:extLst>
          </p:cNvPr>
          <p:cNvSpPr>
            <a:spLocks noGrp="1" noRot="1" noMove="1" noResize="1" noEditPoints="1" noAdjustHandles="1" noChangeArrowheads="1" noChangeShapeType="1"/>
          </p:cNvSpPr>
          <p:nvPr userDrawn="1"/>
        </p:nvSpPr>
        <p:spPr>
          <a:xfrm>
            <a:off x="0" y="0"/>
            <a:ext cx="12192000" cy="343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2"/>
              </a:solidFill>
            </a:endParaRPr>
          </a:p>
        </p:txBody>
      </p:sp>
      <p:sp>
        <p:nvSpPr>
          <p:cNvPr id="2" name="Title 1">
            <a:extLst>
              <a:ext uri="{FF2B5EF4-FFF2-40B4-BE49-F238E27FC236}">
                <a16:creationId xmlns:a16="http://schemas.microsoft.com/office/drawing/2014/main" id="{537DFD2B-EE9F-B7A0-A46A-2F8AE9B9C035}"/>
              </a:ext>
            </a:extLst>
          </p:cNvPr>
          <p:cNvSpPr>
            <a:spLocks noGrp="1"/>
          </p:cNvSpPr>
          <p:nvPr>
            <p:ph type="title"/>
          </p:nvPr>
        </p:nvSpPr>
        <p:spPr/>
        <p:txBody>
          <a:bodyPr/>
          <a:lstStyle>
            <a:lvl1pPr>
              <a:defRPr>
                <a:solidFill>
                  <a:schemeClr val="tx1"/>
                </a:solidFill>
              </a:defRPr>
            </a:lvl1pPr>
          </a:lstStyle>
          <a:p>
            <a:r>
              <a:rPr lang="nl-NL"/>
              <a:t>Klik om stijl te bewerken</a:t>
            </a:r>
            <a:endParaRPr lang="nl-NL" dirty="0"/>
          </a:p>
        </p:txBody>
      </p:sp>
      <p:sp>
        <p:nvSpPr>
          <p:cNvPr id="3" name="Content Placeholder 2">
            <a:extLst>
              <a:ext uri="{FF2B5EF4-FFF2-40B4-BE49-F238E27FC236}">
                <a16:creationId xmlns:a16="http://schemas.microsoft.com/office/drawing/2014/main" id="{507ABFD5-3581-2C48-6FF1-B7828378CF20}"/>
              </a:ext>
            </a:extLst>
          </p:cNvPr>
          <p:cNvSpPr>
            <a:spLocks noGrp="1"/>
          </p:cNvSpPr>
          <p:nvPr>
            <p:ph sz="half" idx="1"/>
          </p:nvPr>
        </p:nvSpPr>
        <p:spPr>
          <a:xfrm>
            <a:off x="838200" y="1825625"/>
            <a:ext cx="10515600" cy="1422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Content Placeholder 3">
            <a:extLst>
              <a:ext uri="{FF2B5EF4-FFF2-40B4-BE49-F238E27FC236}">
                <a16:creationId xmlns:a16="http://schemas.microsoft.com/office/drawing/2014/main" id="{DB05659B-DCC8-2EBF-A0F6-2BAED433099D}"/>
              </a:ext>
            </a:extLst>
          </p:cNvPr>
          <p:cNvSpPr>
            <a:spLocks noGrp="1"/>
          </p:cNvSpPr>
          <p:nvPr>
            <p:ph sz="half" idx="2"/>
          </p:nvPr>
        </p:nvSpPr>
        <p:spPr>
          <a:xfrm>
            <a:off x="838200" y="3603355"/>
            <a:ext cx="10515600" cy="25736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Date Placeholder 4">
            <a:extLst>
              <a:ext uri="{FF2B5EF4-FFF2-40B4-BE49-F238E27FC236}">
                <a16:creationId xmlns:a16="http://schemas.microsoft.com/office/drawing/2014/main" id="{58D56FC2-0C07-1469-24BD-BEE04C88E603}"/>
              </a:ext>
            </a:extLst>
          </p:cNvPr>
          <p:cNvSpPr>
            <a:spLocks noGrp="1"/>
          </p:cNvSpPr>
          <p:nvPr>
            <p:ph type="dt" sz="half" idx="10"/>
          </p:nvPr>
        </p:nvSpPr>
        <p:spPr/>
        <p:txBody>
          <a:bodyPr/>
          <a:lstStyle/>
          <a:p>
            <a:r>
              <a:rPr lang="nl-NL" dirty="0"/>
              <a:t>dd-mm-jjjj </a:t>
            </a:r>
          </a:p>
        </p:txBody>
      </p:sp>
      <p:sp>
        <p:nvSpPr>
          <p:cNvPr id="6" name="Footer Placeholder 5">
            <a:extLst>
              <a:ext uri="{FF2B5EF4-FFF2-40B4-BE49-F238E27FC236}">
                <a16:creationId xmlns:a16="http://schemas.microsoft.com/office/drawing/2014/main" id="{BDD89813-9830-F3BD-B657-4D6656AE008F}"/>
              </a:ext>
            </a:extLst>
          </p:cNvPr>
          <p:cNvSpPr>
            <a:spLocks noGrp="1"/>
          </p:cNvSpPr>
          <p:nvPr>
            <p:ph type="ftr" sz="quarter" idx="11"/>
          </p:nvPr>
        </p:nvSpPr>
        <p:spPr>
          <a:xfrm>
            <a:off x="4729053" y="6520794"/>
            <a:ext cx="4114800" cy="245445"/>
          </a:xfrm>
          <a:prstGeom prst="rect">
            <a:avLst/>
          </a:prstGeom>
        </p:spPr>
        <p:txBody>
          <a:bodyPr/>
          <a:lstStyle/>
          <a:p>
            <a:endParaRPr lang="nl-NL" dirty="0"/>
          </a:p>
        </p:txBody>
      </p:sp>
      <p:sp>
        <p:nvSpPr>
          <p:cNvPr id="7" name="Slide Number Placeholder 6">
            <a:extLst>
              <a:ext uri="{FF2B5EF4-FFF2-40B4-BE49-F238E27FC236}">
                <a16:creationId xmlns:a16="http://schemas.microsoft.com/office/drawing/2014/main" id="{FD5390F6-3D22-5253-241D-0325B08D8DE8}"/>
              </a:ext>
            </a:extLst>
          </p:cNvPr>
          <p:cNvSpPr>
            <a:spLocks noGrp="1"/>
          </p:cNvSpPr>
          <p:nvPr>
            <p:ph type="sldNum" sz="quarter" idx="12"/>
          </p:nvPr>
        </p:nvSpPr>
        <p:spPr/>
        <p:txBody>
          <a:bodyPr/>
          <a:lstStyle/>
          <a:p>
            <a:fld id="{DCA9DF6E-84D8-42BA-A675-50852D8443EF}" type="slidenum">
              <a:rPr lang="nl-NL" smtClean="0"/>
              <a:t>‹nr.›</a:t>
            </a:fld>
            <a:endParaRPr lang="nl-NL" dirty="0"/>
          </a:p>
        </p:txBody>
      </p:sp>
    </p:spTree>
    <p:extLst>
      <p:ext uri="{BB962C8B-B14F-4D97-AF65-F5344CB8AC3E}">
        <p14:creationId xmlns:p14="http://schemas.microsoft.com/office/powerpoint/2010/main" val="383131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7B0379-1C75-CC33-962E-4A6D15E2DA53}"/>
              </a:ext>
            </a:extLst>
          </p:cNvPr>
          <p:cNvSpPr>
            <a:spLocks noGrp="1" noRot="1" noMove="1" noResize="1" noEditPoints="1" noAdjustHandles="1" noChangeArrowheads="1" noChangeShapeType="1"/>
          </p:cNvSpPr>
          <p:nvPr userDrawn="1"/>
        </p:nvSpPr>
        <p:spPr>
          <a:xfrm>
            <a:off x="0" y="0"/>
            <a:ext cx="6098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10" name="Rectangle 9">
            <a:extLst>
              <a:ext uri="{FF2B5EF4-FFF2-40B4-BE49-F238E27FC236}">
                <a16:creationId xmlns:a16="http://schemas.microsoft.com/office/drawing/2014/main" id="{BD594F07-FDCE-C44B-3207-F28FC94409A7}"/>
              </a:ext>
            </a:extLst>
          </p:cNvPr>
          <p:cNvSpPr>
            <a:spLocks noGrp="1" noRot="1" noMove="1" noResize="1" noEditPoints="1" noAdjustHandles="1" noChangeArrowheads="1" noChangeShapeType="1"/>
          </p:cNvSpPr>
          <p:nvPr userDrawn="1"/>
        </p:nvSpPr>
        <p:spPr>
          <a:xfrm>
            <a:off x="0" y="6429034"/>
            <a:ext cx="12192000" cy="4289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537DFD2B-EE9F-B7A0-A46A-2F8AE9B9C035}"/>
              </a:ext>
            </a:extLst>
          </p:cNvPr>
          <p:cNvSpPr>
            <a:spLocks noGrp="1"/>
          </p:cNvSpPr>
          <p:nvPr>
            <p:ph type="title"/>
          </p:nvPr>
        </p:nvSpPr>
        <p:spPr>
          <a:xfrm>
            <a:off x="838200" y="365125"/>
            <a:ext cx="5181600" cy="1325563"/>
          </a:xfrm>
        </p:spPr>
        <p:txBody>
          <a:bodyPr/>
          <a:lstStyle>
            <a:lvl1pPr>
              <a:defRPr>
                <a:solidFill>
                  <a:schemeClr val="bg1"/>
                </a:solidFill>
              </a:defRPr>
            </a:lvl1pPr>
          </a:lstStyle>
          <a:p>
            <a:r>
              <a:rPr lang="nl-NL"/>
              <a:t>Klik om stijl te bewerken</a:t>
            </a:r>
            <a:endParaRPr lang="nl-NL" dirty="0"/>
          </a:p>
        </p:txBody>
      </p:sp>
      <p:sp>
        <p:nvSpPr>
          <p:cNvPr id="3" name="Content Placeholder 2">
            <a:extLst>
              <a:ext uri="{FF2B5EF4-FFF2-40B4-BE49-F238E27FC236}">
                <a16:creationId xmlns:a16="http://schemas.microsoft.com/office/drawing/2014/main" id="{507ABFD5-3581-2C48-6FF1-B7828378CF20}"/>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Content Placeholder 3">
            <a:extLst>
              <a:ext uri="{FF2B5EF4-FFF2-40B4-BE49-F238E27FC236}">
                <a16:creationId xmlns:a16="http://schemas.microsoft.com/office/drawing/2014/main" id="{DB05659B-DCC8-2EBF-A0F6-2BAED433099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Date Placeholder 4">
            <a:extLst>
              <a:ext uri="{FF2B5EF4-FFF2-40B4-BE49-F238E27FC236}">
                <a16:creationId xmlns:a16="http://schemas.microsoft.com/office/drawing/2014/main" id="{58D56FC2-0C07-1469-24BD-BEE04C88E603}"/>
              </a:ext>
            </a:extLst>
          </p:cNvPr>
          <p:cNvSpPr>
            <a:spLocks noGrp="1"/>
          </p:cNvSpPr>
          <p:nvPr>
            <p:ph type="dt" sz="half" idx="10"/>
          </p:nvPr>
        </p:nvSpPr>
        <p:spPr/>
        <p:txBody>
          <a:bodyPr/>
          <a:lstStyle>
            <a:lvl1pPr>
              <a:defRPr>
                <a:solidFill>
                  <a:schemeClr val="bg1"/>
                </a:solidFill>
              </a:defRPr>
            </a:lvl1pPr>
          </a:lstStyle>
          <a:p>
            <a:r>
              <a:rPr lang="nl-NL" dirty="0"/>
              <a:t>dd-mm-jjjj </a:t>
            </a:r>
          </a:p>
        </p:txBody>
      </p:sp>
      <p:sp>
        <p:nvSpPr>
          <p:cNvPr id="6" name="Footer Placeholder 5">
            <a:extLst>
              <a:ext uri="{FF2B5EF4-FFF2-40B4-BE49-F238E27FC236}">
                <a16:creationId xmlns:a16="http://schemas.microsoft.com/office/drawing/2014/main" id="{BDD89813-9830-F3BD-B657-4D6656AE008F}"/>
              </a:ext>
            </a:extLst>
          </p:cNvPr>
          <p:cNvSpPr>
            <a:spLocks noGrp="1"/>
          </p:cNvSpPr>
          <p:nvPr>
            <p:ph type="ftr" sz="quarter" idx="11"/>
          </p:nvPr>
        </p:nvSpPr>
        <p:spPr>
          <a:xfrm>
            <a:off x="4729054" y="6520793"/>
            <a:ext cx="4114800" cy="245446"/>
          </a:xfrm>
          <a:prstGeom prst="rect">
            <a:avLst/>
          </a:prstGeom>
        </p:spPr>
        <p:txBody>
          <a:bodyPr/>
          <a:lstStyle/>
          <a:p>
            <a:endParaRPr lang="nl-NL" dirty="0"/>
          </a:p>
        </p:txBody>
      </p:sp>
      <p:sp>
        <p:nvSpPr>
          <p:cNvPr id="7" name="Slide Number Placeholder 6">
            <a:extLst>
              <a:ext uri="{FF2B5EF4-FFF2-40B4-BE49-F238E27FC236}">
                <a16:creationId xmlns:a16="http://schemas.microsoft.com/office/drawing/2014/main" id="{FD5390F6-3D22-5253-241D-0325B08D8DE8}"/>
              </a:ext>
            </a:extLst>
          </p:cNvPr>
          <p:cNvSpPr>
            <a:spLocks noGrp="1"/>
          </p:cNvSpPr>
          <p:nvPr>
            <p:ph type="sldNum" sz="quarter" idx="12"/>
          </p:nvPr>
        </p:nvSpPr>
        <p:spPr/>
        <p:txBody>
          <a:bodyPr/>
          <a:lstStyle/>
          <a:p>
            <a:fld id="{DCA9DF6E-84D8-42BA-A675-50852D8443EF}" type="slidenum">
              <a:rPr lang="nl-NL" smtClean="0"/>
              <a:t>‹nr.›</a:t>
            </a:fld>
            <a:endParaRPr lang="nl-NL" dirty="0"/>
          </a:p>
        </p:txBody>
      </p:sp>
      <p:pic>
        <p:nvPicPr>
          <p:cNvPr id="9" name="Picture 8">
            <a:extLst>
              <a:ext uri="{FF2B5EF4-FFF2-40B4-BE49-F238E27FC236}">
                <a16:creationId xmlns:a16="http://schemas.microsoft.com/office/drawing/2014/main" id="{527E1570-2C64-F6ED-136B-8FCDFE4127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429323"/>
            <a:ext cx="1380067" cy="428806"/>
          </a:xfrm>
          <a:prstGeom prst="rect">
            <a:avLst/>
          </a:prstGeom>
        </p:spPr>
      </p:pic>
    </p:spTree>
    <p:extLst>
      <p:ext uri="{BB962C8B-B14F-4D97-AF65-F5344CB8AC3E}">
        <p14:creationId xmlns:p14="http://schemas.microsoft.com/office/powerpoint/2010/main" val="128827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7B0379-1C75-CC33-962E-4A6D15E2DA53}"/>
              </a:ext>
            </a:extLst>
          </p:cNvPr>
          <p:cNvSpPr>
            <a:spLocks noGrp="1" noRot="1" noMove="1" noResize="1" noEditPoints="1" noAdjustHandles="1" noChangeArrowheads="1" noChangeShapeType="1"/>
          </p:cNvSpPr>
          <p:nvPr userDrawn="1"/>
        </p:nvSpPr>
        <p:spPr>
          <a:xfrm>
            <a:off x="0" y="0"/>
            <a:ext cx="12192000" cy="343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537DFD2B-EE9F-B7A0-A46A-2F8AE9B9C035}"/>
              </a:ext>
            </a:extLst>
          </p:cNvPr>
          <p:cNvSpPr>
            <a:spLocks noGrp="1"/>
          </p:cNvSpPr>
          <p:nvPr>
            <p:ph type="title"/>
          </p:nvPr>
        </p:nvSpPr>
        <p:spPr/>
        <p:txBody>
          <a:bodyPr/>
          <a:lstStyle>
            <a:lvl1pPr>
              <a:defRPr>
                <a:solidFill>
                  <a:schemeClr val="bg1"/>
                </a:solidFill>
              </a:defRPr>
            </a:lvl1pPr>
          </a:lstStyle>
          <a:p>
            <a:r>
              <a:rPr lang="nl-NL"/>
              <a:t>Klik om stijl te bewerken</a:t>
            </a:r>
            <a:endParaRPr lang="nl-NL" dirty="0"/>
          </a:p>
        </p:txBody>
      </p:sp>
      <p:sp>
        <p:nvSpPr>
          <p:cNvPr id="3" name="Content Placeholder 2">
            <a:extLst>
              <a:ext uri="{FF2B5EF4-FFF2-40B4-BE49-F238E27FC236}">
                <a16:creationId xmlns:a16="http://schemas.microsoft.com/office/drawing/2014/main" id="{507ABFD5-3581-2C48-6FF1-B7828378CF20}"/>
              </a:ext>
            </a:extLst>
          </p:cNvPr>
          <p:cNvSpPr>
            <a:spLocks noGrp="1"/>
          </p:cNvSpPr>
          <p:nvPr>
            <p:ph sz="half" idx="1"/>
          </p:nvPr>
        </p:nvSpPr>
        <p:spPr>
          <a:xfrm>
            <a:off x="838200" y="1825625"/>
            <a:ext cx="10515600" cy="14221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Content Placeholder 3">
            <a:extLst>
              <a:ext uri="{FF2B5EF4-FFF2-40B4-BE49-F238E27FC236}">
                <a16:creationId xmlns:a16="http://schemas.microsoft.com/office/drawing/2014/main" id="{DB05659B-DCC8-2EBF-A0F6-2BAED433099D}"/>
              </a:ext>
            </a:extLst>
          </p:cNvPr>
          <p:cNvSpPr>
            <a:spLocks noGrp="1"/>
          </p:cNvSpPr>
          <p:nvPr>
            <p:ph sz="half" idx="2"/>
          </p:nvPr>
        </p:nvSpPr>
        <p:spPr>
          <a:xfrm>
            <a:off x="838200" y="3603355"/>
            <a:ext cx="10515600" cy="25736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Date Placeholder 4">
            <a:extLst>
              <a:ext uri="{FF2B5EF4-FFF2-40B4-BE49-F238E27FC236}">
                <a16:creationId xmlns:a16="http://schemas.microsoft.com/office/drawing/2014/main" id="{58D56FC2-0C07-1469-24BD-BEE04C88E603}"/>
              </a:ext>
            </a:extLst>
          </p:cNvPr>
          <p:cNvSpPr>
            <a:spLocks noGrp="1"/>
          </p:cNvSpPr>
          <p:nvPr>
            <p:ph type="dt" sz="half" idx="10"/>
          </p:nvPr>
        </p:nvSpPr>
        <p:spPr/>
        <p:txBody>
          <a:bodyPr/>
          <a:lstStyle/>
          <a:p>
            <a:r>
              <a:rPr lang="nl-NL" dirty="0"/>
              <a:t>dd-mm-jjjj </a:t>
            </a:r>
          </a:p>
        </p:txBody>
      </p:sp>
      <p:sp>
        <p:nvSpPr>
          <p:cNvPr id="6" name="Footer Placeholder 5">
            <a:extLst>
              <a:ext uri="{FF2B5EF4-FFF2-40B4-BE49-F238E27FC236}">
                <a16:creationId xmlns:a16="http://schemas.microsoft.com/office/drawing/2014/main" id="{BDD89813-9830-F3BD-B657-4D6656AE008F}"/>
              </a:ext>
            </a:extLst>
          </p:cNvPr>
          <p:cNvSpPr>
            <a:spLocks noGrp="1"/>
          </p:cNvSpPr>
          <p:nvPr>
            <p:ph type="ftr" sz="quarter" idx="11"/>
          </p:nvPr>
        </p:nvSpPr>
        <p:spPr>
          <a:xfrm>
            <a:off x="4729053" y="6520794"/>
            <a:ext cx="4114800" cy="245445"/>
          </a:xfrm>
          <a:prstGeom prst="rect">
            <a:avLst/>
          </a:prstGeom>
        </p:spPr>
        <p:txBody>
          <a:bodyPr/>
          <a:lstStyle/>
          <a:p>
            <a:endParaRPr lang="nl-NL" dirty="0"/>
          </a:p>
        </p:txBody>
      </p:sp>
      <p:sp>
        <p:nvSpPr>
          <p:cNvPr id="7" name="Slide Number Placeholder 6">
            <a:extLst>
              <a:ext uri="{FF2B5EF4-FFF2-40B4-BE49-F238E27FC236}">
                <a16:creationId xmlns:a16="http://schemas.microsoft.com/office/drawing/2014/main" id="{FD5390F6-3D22-5253-241D-0325B08D8DE8}"/>
              </a:ext>
            </a:extLst>
          </p:cNvPr>
          <p:cNvSpPr>
            <a:spLocks noGrp="1"/>
          </p:cNvSpPr>
          <p:nvPr>
            <p:ph type="sldNum" sz="quarter" idx="12"/>
          </p:nvPr>
        </p:nvSpPr>
        <p:spPr/>
        <p:txBody>
          <a:bodyPr/>
          <a:lstStyle/>
          <a:p>
            <a:fld id="{DCA9DF6E-84D8-42BA-A675-50852D8443EF}" type="slidenum">
              <a:rPr lang="nl-NL" smtClean="0"/>
              <a:t>‹nr.›</a:t>
            </a:fld>
            <a:endParaRPr lang="nl-NL" dirty="0"/>
          </a:p>
        </p:txBody>
      </p:sp>
    </p:spTree>
    <p:extLst>
      <p:ext uri="{BB962C8B-B14F-4D97-AF65-F5344CB8AC3E}">
        <p14:creationId xmlns:p14="http://schemas.microsoft.com/office/powerpoint/2010/main" val="115105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7B0379-1C75-CC33-962E-4A6D15E2DA53}"/>
              </a:ext>
            </a:extLst>
          </p:cNvPr>
          <p:cNvSpPr>
            <a:spLocks noGrp="1" noRot="1" noMove="1" noResize="1" noEditPoints="1" noAdjustHandles="1" noChangeArrowheads="1" noChangeShapeType="1"/>
          </p:cNvSpPr>
          <p:nvPr userDrawn="1"/>
        </p:nvSpPr>
        <p:spPr>
          <a:xfrm>
            <a:off x="0" y="0"/>
            <a:ext cx="6098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tangle 9">
            <a:extLst>
              <a:ext uri="{FF2B5EF4-FFF2-40B4-BE49-F238E27FC236}">
                <a16:creationId xmlns:a16="http://schemas.microsoft.com/office/drawing/2014/main" id="{D4879BED-4923-0957-F3E3-E04E771C42A3}"/>
              </a:ext>
            </a:extLst>
          </p:cNvPr>
          <p:cNvSpPr>
            <a:spLocks noGrp="1" noRot="1" noMove="1" noResize="1" noEditPoints="1" noAdjustHandles="1" noChangeArrowheads="1" noChangeShapeType="1"/>
          </p:cNvSpPr>
          <p:nvPr userDrawn="1"/>
        </p:nvSpPr>
        <p:spPr>
          <a:xfrm>
            <a:off x="0" y="6429034"/>
            <a:ext cx="12192000" cy="4289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537DFD2B-EE9F-B7A0-A46A-2F8AE9B9C035}"/>
              </a:ext>
            </a:extLst>
          </p:cNvPr>
          <p:cNvSpPr>
            <a:spLocks noGrp="1"/>
          </p:cNvSpPr>
          <p:nvPr>
            <p:ph type="title"/>
          </p:nvPr>
        </p:nvSpPr>
        <p:spPr>
          <a:xfrm>
            <a:off x="838200" y="365125"/>
            <a:ext cx="5181600" cy="1325563"/>
          </a:xfrm>
        </p:spPr>
        <p:txBody>
          <a:bodyPr/>
          <a:lstStyle>
            <a:lvl1pPr>
              <a:defRPr>
                <a:solidFill>
                  <a:schemeClr val="bg1"/>
                </a:solidFill>
              </a:defRPr>
            </a:lvl1pPr>
          </a:lstStyle>
          <a:p>
            <a:r>
              <a:rPr lang="nl-NL"/>
              <a:t>Klik om stijl te bewerken</a:t>
            </a:r>
            <a:endParaRPr lang="nl-NL" dirty="0"/>
          </a:p>
        </p:txBody>
      </p:sp>
      <p:sp>
        <p:nvSpPr>
          <p:cNvPr id="3" name="Content Placeholder 2">
            <a:extLst>
              <a:ext uri="{FF2B5EF4-FFF2-40B4-BE49-F238E27FC236}">
                <a16:creationId xmlns:a16="http://schemas.microsoft.com/office/drawing/2014/main" id="{507ABFD5-3581-2C48-6FF1-B7828378CF20}"/>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Content Placeholder 3">
            <a:extLst>
              <a:ext uri="{FF2B5EF4-FFF2-40B4-BE49-F238E27FC236}">
                <a16:creationId xmlns:a16="http://schemas.microsoft.com/office/drawing/2014/main" id="{DB05659B-DCC8-2EBF-A0F6-2BAED433099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Date Placeholder 4">
            <a:extLst>
              <a:ext uri="{FF2B5EF4-FFF2-40B4-BE49-F238E27FC236}">
                <a16:creationId xmlns:a16="http://schemas.microsoft.com/office/drawing/2014/main" id="{58D56FC2-0C07-1469-24BD-BEE04C88E603}"/>
              </a:ext>
            </a:extLst>
          </p:cNvPr>
          <p:cNvSpPr>
            <a:spLocks noGrp="1"/>
          </p:cNvSpPr>
          <p:nvPr>
            <p:ph type="dt" sz="half" idx="10"/>
          </p:nvPr>
        </p:nvSpPr>
        <p:spPr/>
        <p:txBody>
          <a:bodyPr/>
          <a:lstStyle>
            <a:lvl1pPr>
              <a:defRPr>
                <a:solidFill>
                  <a:schemeClr val="bg1"/>
                </a:solidFill>
              </a:defRPr>
            </a:lvl1pPr>
          </a:lstStyle>
          <a:p>
            <a:r>
              <a:rPr lang="nl-NL" dirty="0"/>
              <a:t>dd-mm-jjjj </a:t>
            </a:r>
          </a:p>
        </p:txBody>
      </p:sp>
      <p:sp>
        <p:nvSpPr>
          <p:cNvPr id="6" name="Footer Placeholder 5">
            <a:extLst>
              <a:ext uri="{FF2B5EF4-FFF2-40B4-BE49-F238E27FC236}">
                <a16:creationId xmlns:a16="http://schemas.microsoft.com/office/drawing/2014/main" id="{BDD89813-9830-F3BD-B657-4D6656AE008F}"/>
              </a:ext>
            </a:extLst>
          </p:cNvPr>
          <p:cNvSpPr>
            <a:spLocks noGrp="1"/>
          </p:cNvSpPr>
          <p:nvPr>
            <p:ph type="ftr" sz="quarter" idx="11"/>
          </p:nvPr>
        </p:nvSpPr>
        <p:spPr>
          <a:xfrm>
            <a:off x="4729054" y="6520794"/>
            <a:ext cx="4114800" cy="245445"/>
          </a:xfrm>
          <a:prstGeom prst="rect">
            <a:avLst/>
          </a:prstGeom>
        </p:spPr>
        <p:txBody>
          <a:bodyPr/>
          <a:lstStyle/>
          <a:p>
            <a:endParaRPr lang="nl-NL" dirty="0"/>
          </a:p>
        </p:txBody>
      </p:sp>
      <p:sp>
        <p:nvSpPr>
          <p:cNvPr id="7" name="Slide Number Placeholder 6">
            <a:extLst>
              <a:ext uri="{FF2B5EF4-FFF2-40B4-BE49-F238E27FC236}">
                <a16:creationId xmlns:a16="http://schemas.microsoft.com/office/drawing/2014/main" id="{FD5390F6-3D22-5253-241D-0325B08D8DE8}"/>
              </a:ext>
            </a:extLst>
          </p:cNvPr>
          <p:cNvSpPr>
            <a:spLocks noGrp="1"/>
          </p:cNvSpPr>
          <p:nvPr>
            <p:ph type="sldNum" sz="quarter" idx="12"/>
          </p:nvPr>
        </p:nvSpPr>
        <p:spPr/>
        <p:txBody>
          <a:bodyPr/>
          <a:lstStyle/>
          <a:p>
            <a:fld id="{DCA9DF6E-84D8-42BA-A675-50852D8443EF}" type="slidenum">
              <a:rPr lang="nl-NL" smtClean="0"/>
              <a:t>‹nr.›</a:t>
            </a:fld>
            <a:endParaRPr lang="nl-NL" dirty="0"/>
          </a:p>
        </p:txBody>
      </p:sp>
      <p:pic>
        <p:nvPicPr>
          <p:cNvPr id="9" name="Picture 8">
            <a:extLst>
              <a:ext uri="{FF2B5EF4-FFF2-40B4-BE49-F238E27FC236}">
                <a16:creationId xmlns:a16="http://schemas.microsoft.com/office/drawing/2014/main" id="{44DFAA5B-0BC9-7CF3-B038-6FBDE3FE57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6429323"/>
            <a:ext cx="1380067" cy="428806"/>
          </a:xfrm>
          <a:prstGeom prst="rect">
            <a:avLst/>
          </a:prstGeom>
        </p:spPr>
      </p:pic>
    </p:spTree>
    <p:extLst>
      <p:ext uri="{BB962C8B-B14F-4D97-AF65-F5344CB8AC3E}">
        <p14:creationId xmlns:p14="http://schemas.microsoft.com/office/powerpoint/2010/main" val="4536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ED8326-71C8-5287-131B-8839DEB3B1C4}"/>
              </a:ext>
            </a:extLst>
          </p:cNvPr>
          <p:cNvSpPr>
            <a:spLocks noGrp="1" noRot="1" noMove="1" noResize="1" noEditPoints="1" noAdjustHandles="1" noChangeArrowheads="1" noChangeShapeType="1"/>
          </p:cNvSpPr>
          <p:nvPr userDrawn="1"/>
        </p:nvSpPr>
        <p:spPr>
          <a:xfrm>
            <a:off x="0" y="6429034"/>
            <a:ext cx="12192000" cy="4289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467D261C-AA38-E487-D0E1-26A58924BE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NL" dirty="0"/>
          </a:p>
        </p:txBody>
      </p:sp>
      <p:sp>
        <p:nvSpPr>
          <p:cNvPr id="3" name="Text Placeholder 2">
            <a:extLst>
              <a:ext uri="{FF2B5EF4-FFF2-40B4-BE49-F238E27FC236}">
                <a16:creationId xmlns:a16="http://schemas.microsoft.com/office/drawing/2014/main" id="{2B5E67C7-0B95-9C35-B25D-0372C2B9FD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Date Placeholder 3">
            <a:extLst>
              <a:ext uri="{FF2B5EF4-FFF2-40B4-BE49-F238E27FC236}">
                <a16:creationId xmlns:a16="http://schemas.microsoft.com/office/drawing/2014/main" id="{7AA50578-A9F1-8D1A-19DB-EF05DF2C800A}"/>
              </a:ext>
            </a:extLst>
          </p:cNvPr>
          <p:cNvSpPr>
            <a:spLocks noGrp="1"/>
          </p:cNvSpPr>
          <p:nvPr>
            <p:ph type="dt" sz="half" idx="2"/>
          </p:nvPr>
        </p:nvSpPr>
        <p:spPr>
          <a:xfrm>
            <a:off x="2218267" y="6521004"/>
            <a:ext cx="1844040" cy="245445"/>
          </a:xfrm>
          <a:prstGeom prst="rect">
            <a:avLst/>
          </a:prstGeom>
        </p:spPr>
        <p:txBody>
          <a:bodyPr vert="horz" lIns="91440" tIns="45720" rIns="91440" bIns="45720" rtlCol="0" anchor="ctr"/>
          <a:lstStyle>
            <a:lvl1pPr algn="l">
              <a:defRPr sz="1200">
                <a:solidFill>
                  <a:schemeClr val="bg1"/>
                </a:solidFill>
                <a:latin typeface="+mj-lt"/>
              </a:defRPr>
            </a:lvl1pPr>
          </a:lstStyle>
          <a:p>
            <a:r>
              <a:rPr lang="nl-NL" dirty="0"/>
              <a:t>dd-mm-jjjj </a:t>
            </a:r>
          </a:p>
        </p:txBody>
      </p:sp>
      <p:sp>
        <p:nvSpPr>
          <p:cNvPr id="6" name="Slide Number Placeholder 5">
            <a:extLst>
              <a:ext uri="{FF2B5EF4-FFF2-40B4-BE49-F238E27FC236}">
                <a16:creationId xmlns:a16="http://schemas.microsoft.com/office/drawing/2014/main" id="{4DB5E48D-D847-A522-B62A-9CD7C8F4E843}"/>
              </a:ext>
            </a:extLst>
          </p:cNvPr>
          <p:cNvSpPr>
            <a:spLocks noGrp="1"/>
          </p:cNvSpPr>
          <p:nvPr>
            <p:ph type="sldNum" sz="quarter" idx="4"/>
          </p:nvPr>
        </p:nvSpPr>
        <p:spPr>
          <a:xfrm>
            <a:off x="9510600" y="6521004"/>
            <a:ext cx="1843200" cy="245445"/>
          </a:xfrm>
          <a:prstGeom prst="rect">
            <a:avLst/>
          </a:prstGeom>
        </p:spPr>
        <p:txBody>
          <a:bodyPr vert="horz" lIns="91440" tIns="45720" rIns="91440" bIns="45720" rtlCol="0" anchor="ctr"/>
          <a:lstStyle>
            <a:lvl1pPr algn="r">
              <a:defRPr sz="1200">
                <a:solidFill>
                  <a:schemeClr val="bg1"/>
                </a:solidFill>
                <a:latin typeface="+mj-lt"/>
              </a:defRPr>
            </a:lvl1pPr>
          </a:lstStyle>
          <a:p>
            <a:fld id="{DCA9DF6E-84D8-42BA-A675-50852D8443EF}" type="slidenum">
              <a:rPr lang="nl-NL" smtClean="0"/>
              <a:pPr/>
              <a:t>‹nr.›</a:t>
            </a:fld>
            <a:endParaRPr lang="nl-NL" dirty="0"/>
          </a:p>
        </p:txBody>
      </p:sp>
      <p:sp>
        <p:nvSpPr>
          <p:cNvPr id="7" name="Footer Placeholder 6">
            <a:extLst>
              <a:ext uri="{FF2B5EF4-FFF2-40B4-BE49-F238E27FC236}">
                <a16:creationId xmlns:a16="http://schemas.microsoft.com/office/drawing/2014/main" id="{A29880DE-180E-6B23-61F9-73A40C08399D}"/>
              </a:ext>
            </a:extLst>
          </p:cNvPr>
          <p:cNvSpPr>
            <a:spLocks noGrp="1"/>
          </p:cNvSpPr>
          <p:nvPr>
            <p:ph type="ftr" sz="quarter" idx="3"/>
          </p:nvPr>
        </p:nvSpPr>
        <p:spPr>
          <a:xfrm>
            <a:off x="4729053" y="6521004"/>
            <a:ext cx="4114800" cy="245445"/>
          </a:xfrm>
          <a:prstGeom prst="rect">
            <a:avLst/>
          </a:prstGeom>
        </p:spPr>
        <p:txBody>
          <a:bodyPr vert="horz" lIns="91440" tIns="45720" rIns="91440" bIns="45720" rtlCol="0" anchor="ctr"/>
          <a:lstStyle>
            <a:lvl1pPr algn="ctr">
              <a:defRPr sz="1200">
                <a:solidFill>
                  <a:schemeClr val="bg1"/>
                </a:solidFill>
                <a:latin typeface="+mj-lt"/>
              </a:defRPr>
            </a:lvl1pPr>
          </a:lstStyle>
          <a:p>
            <a:endParaRPr lang="nl-NL" dirty="0"/>
          </a:p>
        </p:txBody>
      </p:sp>
      <p:pic>
        <p:nvPicPr>
          <p:cNvPr id="9" name="Picture 8">
            <a:extLst>
              <a:ext uri="{FF2B5EF4-FFF2-40B4-BE49-F238E27FC236}">
                <a16:creationId xmlns:a16="http://schemas.microsoft.com/office/drawing/2014/main" id="{C12A05BB-E209-3FAD-569E-AD1FC180B5CC}"/>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838200" y="6429323"/>
            <a:ext cx="1380067" cy="428806"/>
          </a:xfrm>
          <a:prstGeom prst="rect">
            <a:avLst/>
          </a:prstGeom>
        </p:spPr>
      </p:pic>
    </p:spTree>
    <p:extLst>
      <p:ext uri="{BB962C8B-B14F-4D97-AF65-F5344CB8AC3E}">
        <p14:creationId xmlns:p14="http://schemas.microsoft.com/office/powerpoint/2010/main" val="59002756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hdr="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EBF5-1E2B-D184-D3D4-F5CCD196CC06}"/>
              </a:ext>
            </a:extLst>
          </p:cNvPr>
          <p:cNvSpPr>
            <a:spLocks noGrp="1"/>
          </p:cNvSpPr>
          <p:nvPr>
            <p:ph type="ctrTitle"/>
          </p:nvPr>
        </p:nvSpPr>
        <p:spPr>
          <a:xfrm>
            <a:off x="838200" y="4024987"/>
            <a:ext cx="10513017" cy="1303809"/>
          </a:xfrm>
        </p:spPr>
        <p:txBody>
          <a:bodyPr lIns="36000" tIns="36000" rIns="36000" bIns="36000" anchor="t" anchorCtr="0">
            <a:spAutoFit/>
          </a:bodyPr>
          <a:lstStyle/>
          <a:p>
            <a:pPr>
              <a:lnSpc>
                <a:spcPct val="100000"/>
              </a:lnSpc>
            </a:pPr>
            <a:r>
              <a:rPr lang="nl-NL" sz="4000" dirty="0"/>
              <a:t>Kennissessie Routekaart waterstof</a:t>
            </a:r>
            <a:br>
              <a:rPr lang="nl-NL" sz="4000" dirty="0"/>
            </a:br>
            <a:r>
              <a:rPr lang="nl-NL" sz="4000" dirty="0"/>
              <a:t>13 juni 2023</a:t>
            </a:r>
          </a:p>
        </p:txBody>
      </p:sp>
      <p:sp>
        <p:nvSpPr>
          <p:cNvPr id="5" name="Ondertitel 4">
            <a:extLst>
              <a:ext uri="{FF2B5EF4-FFF2-40B4-BE49-F238E27FC236}">
                <a16:creationId xmlns:a16="http://schemas.microsoft.com/office/drawing/2014/main" id="{81D3525F-9A1A-1F81-2F2B-3FDDDDEFA542}"/>
              </a:ext>
            </a:extLst>
          </p:cNvPr>
          <p:cNvSpPr>
            <a:spLocks noGrp="1"/>
          </p:cNvSpPr>
          <p:nvPr>
            <p:ph type="subTitle" idx="1"/>
          </p:nvPr>
        </p:nvSpPr>
        <p:spPr/>
        <p:txBody>
          <a:bodyPr/>
          <a:lstStyle/>
          <a:p>
            <a:r>
              <a:rPr lang="nl-NL" dirty="0"/>
              <a:t>Welkom! We starten om 14:05.</a:t>
            </a:r>
          </a:p>
        </p:txBody>
      </p:sp>
    </p:spTree>
    <p:extLst>
      <p:ext uri="{BB962C8B-B14F-4D97-AF65-F5344CB8AC3E}">
        <p14:creationId xmlns:p14="http://schemas.microsoft.com/office/powerpoint/2010/main" val="245607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CD97-DAA2-14E9-DDA4-D7C3DD18ED7F}"/>
              </a:ext>
            </a:extLst>
          </p:cNvPr>
          <p:cNvSpPr>
            <a:spLocks noGrp="1"/>
          </p:cNvSpPr>
          <p:nvPr>
            <p:ph type="title"/>
          </p:nvPr>
        </p:nvSpPr>
        <p:spPr/>
        <p:txBody>
          <a:bodyPr/>
          <a:lstStyle/>
          <a:p>
            <a:r>
              <a:rPr lang="nl-NL" dirty="0"/>
              <a:t>Spelregels</a:t>
            </a:r>
          </a:p>
        </p:txBody>
      </p:sp>
      <p:sp>
        <p:nvSpPr>
          <p:cNvPr id="3" name="Content Placeholder 2">
            <a:extLst>
              <a:ext uri="{FF2B5EF4-FFF2-40B4-BE49-F238E27FC236}">
                <a16:creationId xmlns:a16="http://schemas.microsoft.com/office/drawing/2014/main" id="{B74C8328-B18C-AB98-065E-B28C526DBEFC}"/>
              </a:ext>
            </a:extLst>
          </p:cNvPr>
          <p:cNvSpPr>
            <a:spLocks noGrp="1"/>
          </p:cNvSpPr>
          <p:nvPr>
            <p:ph idx="1"/>
          </p:nvPr>
        </p:nvSpPr>
        <p:spPr/>
        <p:txBody>
          <a:bodyPr/>
          <a:lstStyle/>
          <a:p>
            <a:pPr marL="285750" lvl="1" indent="-285750">
              <a:lnSpc>
                <a:spcPct val="100000"/>
              </a:lnSpc>
              <a:spcBef>
                <a:spcPts val="1200"/>
              </a:spcBef>
              <a:buClr>
                <a:schemeClr val="tx2"/>
              </a:buClr>
              <a:buSzPct val="80000"/>
            </a:pPr>
            <a:r>
              <a:rPr lang="nl-NL" sz="2800" dirty="0"/>
              <a:t>Microfoon dempen</a:t>
            </a:r>
          </a:p>
          <a:p>
            <a:pPr marL="285750" lvl="1" indent="-285750">
              <a:lnSpc>
                <a:spcPct val="100000"/>
              </a:lnSpc>
              <a:spcBef>
                <a:spcPts val="1200"/>
              </a:spcBef>
              <a:buClr>
                <a:schemeClr val="tx2"/>
              </a:buClr>
              <a:buSzPct val="80000"/>
            </a:pPr>
            <a:r>
              <a:rPr lang="nl-NL" sz="2800" dirty="0"/>
              <a:t>Vragen via de chat</a:t>
            </a:r>
          </a:p>
          <a:p>
            <a:pPr marL="285750" lvl="1" indent="-285750">
              <a:lnSpc>
                <a:spcPct val="100000"/>
              </a:lnSpc>
              <a:spcBef>
                <a:spcPts val="1200"/>
              </a:spcBef>
              <a:buClr>
                <a:schemeClr val="tx2"/>
              </a:buClr>
              <a:buSzPct val="80000"/>
            </a:pPr>
            <a:r>
              <a:rPr lang="nl-NL" sz="2800" dirty="0"/>
              <a:t>Na ieder thema een vragenronde</a:t>
            </a:r>
          </a:p>
          <a:p>
            <a:pPr marL="285750" lvl="1" indent="-285750">
              <a:lnSpc>
                <a:spcPct val="100000"/>
              </a:lnSpc>
              <a:spcBef>
                <a:spcPts val="1200"/>
              </a:spcBef>
              <a:buClr>
                <a:schemeClr val="tx2"/>
              </a:buClr>
              <a:buSzPct val="80000"/>
            </a:pPr>
            <a:r>
              <a:rPr lang="nl-NL" sz="2800" dirty="0"/>
              <a:t>Vragen die tijdens de sessie niet beantwoord worden, bekijken we na afloop</a:t>
            </a:r>
          </a:p>
          <a:p>
            <a:endParaRPr lang="nl-NL" dirty="0"/>
          </a:p>
        </p:txBody>
      </p:sp>
      <p:sp>
        <p:nvSpPr>
          <p:cNvPr id="4" name="Date Placeholder 3">
            <a:extLst>
              <a:ext uri="{FF2B5EF4-FFF2-40B4-BE49-F238E27FC236}">
                <a16:creationId xmlns:a16="http://schemas.microsoft.com/office/drawing/2014/main" id="{A328E589-8F58-3949-9102-BE915F0A1177}"/>
              </a:ext>
            </a:extLst>
          </p:cNvPr>
          <p:cNvSpPr>
            <a:spLocks noGrp="1"/>
          </p:cNvSpPr>
          <p:nvPr>
            <p:ph type="dt" sz="half" idx="10"/>
          </p:nvPr>
        </p:nvSpPr>
        <p:spPr/>
        <p:txBody>
          <a:bodyPr/>
          <a:lstStyle/>
          <a:p>
            <a:r>
              <a:rPr lang="nl-NL" dirty="0"/>
              <a:t>13-06-2023 </a:t>
            </a:r>
          </a:p>
        </p:txBody>
      </p:sp>
      <p:sp>
        <p:nvSpPr>
          <p:cNvPr id="5" name="Footer Placeholder 4">
            <a:extLst>
              <a:ext uri="{FF2B5EF4-FFF2-40B4-BE49-F238E27FC236}">
                <a16:creationId xmlns:a16="http://schemas.microsoft.com/office/drawing/2014/main" id="{3FB54D3C-A109-BF3A-A438-487CB83BC77C}"/>
              </a:ext>
            </a:extLst>
          </p:cNvPr>
          <p:cNvSpPr>
            <a:spLocks noGrp="1"/>
          </p:cNvSpPr>
          <p:nvPr>
            <p:ph type="ftr" sz="quarter" idx="11"/>
          </p:nvPr>
        </p:nvSpPr>
        <p:spPr/>
        <p:txBody>
          <a:bodyPr/>
          <a:lstStyle/>
          <a:p>
            <a:endParaRPr lang="nl-NL" dirty="0"/>
          </a:p>
          <a:p>
            <a:r>
              <a:rPr lang="nl-NL" dirty="0"/>
              <a:t>Kennissessie NWP Routekaart waterstof </a:t>
            </a:r>
          </a:p>
          <a:p>
            <a:endParaRPr lang="nl-NL" dirty="0"/>
          </a:p>
        </p:txBody>
      </p:sp>
      <p:sp>
        <p:nvSpPr>
          <p:cNvPr id="6" name="Slide Number Placeholder 5">
            <a:extLst>
              <a:ext uri="{FF2B5EF4-FFF2-40B4-BE49-F238E27FC236}">
                <a16:creationId xmlns:a16="http://schemas.microsoft.com/office/drawing/2014/main" id="{224531D3-FDF8-0CFD-848F-508DDDC51E7D}"/>
              </a:ext>
            </a:extLst>
          </p:cNvPr>
          <p:cNvSpPr>
            <a:spLocks noGrp="1"/>
          </p:cNvSpPr>
          <p:nvPr>
            <p:ph type="sldNum" sz="quarter" idx="12"/>
          </p:nvPr>
        </p:nvSpPr>
        <p:spPr/>
        <p:txBody>
          <a:bodyPr/>
          <a:lstStyle/>
          <a:p>
            <a:fld id="{DCA9DF6E-84D8-42BA-A675-50852D8443EF}" type="slidenum">
              <a:rPr lang="nl-NL" smtClean="0"/>
              <a:t>2</a:t>
            </a:fld>
            <a:endParaRPr lang="nl-NL" dirty="0"/>
          </a:p>
        </p:txBody>
      </p:sp>
    </p:spTree>
    <p:extLst>
      <p:ext uri="{BB962C8B-B14F-4D97-AF65-F5344CB8AC3E}">
        <p14:creationId xmlns:p14="http://schemas.microsoft.com/office/powerpoint/2010/main" val="295502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4304-5E20-0A89-080A-16115553CA80}"/>
              </a:ext>
            </a:extLst>
          </p:cNvPr>
          <p:cNvSpPr>
            <a:spLocks noGrp="1"/>
          </p:cNvSpPr>
          <p:nvPr>
            <p:ph type="title"/>
          </p:nvPr>
        </p:nvSpPr>
        <p:spPr/>
        <p:txBody>
          <a:bodyPr/>
          <a:lstStyle/>
          <a:p>
            <a:r>
              <a:rPr lang="nl-NL" dirty="0"/>
              <a:t>Nationaal Waterstof Programma</a:t>
            </a:r>
          </a:p>
        </p:txBody>
      </p:sp>
      <p:sp>
        <p:nvSpPr>
          <p:cNvPr id="3" name="Content Placeholder 2">
            <a:extLst>
              <a:ext uri="{FF2B5EF4-FFF2-40B4-BE49-F238E27FC236}">
                <a16:creationId xmlns:a16="http://schemas.microsoft.com/office/drawing/2014/main" id="{AFF9C109-E6B9-087A-2323-0506DA4D541D}"/>
              </a:ext>
            </a:extLst>
          </p:cNvPr>
          <p:cNvSpPr>
            <a:spLocks noGrp="1"/>
          </p:cNvSpPr>
          <p:nvPr>
            <p:ph sz="half" idx="1"/>
          </p:nvPr>
        </p:nvSpPr>
        <p:spPr/>
        <p:txBody>
          <a:bodyPr>
            <a:normAutofit fontScale="55000" lnSpcReduction="20000"/>
          </a:bodyPr>
          <a:lstStyle/>
          <a:p>
            <a:pPr>
              <a:lnSpc>
                <a:spcPct val="100000"/>
              </a:lnSpc>
            </a:pPr>
            <a:r>
              <a:rPr lang="nl-NL" dirty="0"/>
              <a:t>NWP komt voort uit het Klimaatakkoord. Daar werd de ambitie gesteld om </a:t>
            </a:r>
            <a:r>
              <a:rPr lang="nl-NL" b="1" dirty="0"/>
              <a:t>in 2025 500 MW </a:t>
            </a:r>
            <a:r>
              <a:rPr lang="nl-NL" dirty="0"/>
              <a:t>aan elektrolysevermogen te realiseren en vervolgens </a:t>
            </a:r>
            <a:r>
              <a:rPr lang="nl-NL" b="1" dirty="0"/>
              <a:t>3 tot 4 GW in 2030.</a:t>
            </a:r>
          </a:p>
          <a:p>
            <a:pPr>
              <a:lnSpc>
                <a:spcPct val="100000"/>
              </a:lnSpc>
            </a:pPr>
            <a:r>
              <a:rPr lang="nl-NL" dirty="0"/>
              <a:t>NWP is begin 2022 opgericht voor gezamenlijk realiseren van de ambities en afspraken. De centrale opgave is het stimuleren van de bijdrage van waterstof aan het realiseren van de energietransitie. Dit vergt een </a:t>
            </a:r>
            <a:r>
              <a:rPr lang="nl-NL" b="1" dirty="0"/>
              <a:t>publiek-private</a:t>
            </a:r>
            <a:r>
              <a:rPr lang="nl-NL" dirty="0"/>
              <a:t> inspanning. </a:t>
            </a:r>
          </a:p>
          <a:p>
            <a:pPr>
              <a:lnSpc>
                <a:spcPct val="100000"/>
              </a:lnSpc>
            </a:pPr>
            <a:r>
              <a:rPr lang="nl-NL" dirty="0"/>
              <a:t>Het NWP wil </a:t>
            </a:r>
            <a:r>
              <a:rPr lang="nl-NL" b="1" dirty="0"/>
              <a:t>verbinden, faciliteren, versnellen en monitoren. </a:t>
            </a:r>
          </a:p>
          <a:p>
            <a:pPr>
              <a:lnSpc>
                <a:spcPct val="100000"/>
              </a:lnSpc>
            </a:pPr>
            <a:r>
              <a:rPr lang="nl-NL" dirty="0"/>
              <a:t>Het NWP heeft een paraplufunctie en gaat </a:t>
            </a:r>
            <a:r>
              <a:rPr lang="nl-NL" b="1" dirty="0"/>
              <a:t>niet over beleid</a:t>
            </a:r>
            <a:r>
              <a:rPr lang="nl-NL" dirty="0"/>
              <a:t>, maar kan daar wel input voor leveren.</a:t>
            </a:r>
          </a:p>
          <a:p>
            <a:pPr>
              <a:lnSpc>
                <a:spcPct val="100000"/>
              </a:lnSpc>
            </a:pPr>
            <a:r>
              <a:rPr lang="nl-NL" b="1" dirty="0"/>
              <a:t>Cross- sectorale werkgroep waterstof </a:t>
            </a:r>
            <a:r>
              <a:rPr lang="nl-NL" dirty="0"/>
              <a:t>(CSWW) en </a:t>
            </a:r>
            <a:r>
              <a:rPr lang="nl-NL" b="1" dirty="0"/>
              <a:t>themagroepen</a:t>
            </a:r>
            <a:r>
              <a:rPr lang="nl-NL" dirty="0"/>
              <a:t> opgericht.</a:t>
            </a:r>
          </a:p>
          <a:p>
            <a:pPr>
              <a:lnSpc>
                <a:spcPct val="100000"/>
              </a:lnSpc>
            </a:pPr>
            <a:r>
              <a:rPr lang="nl-NL" dirty="0"/>
              <a:t>Gewerkt aan </a:t>
            </a:r>
            <a:r>
              <a:rPr lang="nl-NL" b="1" dirty="0"/>
              <a:t>Routekaart waterstof</a:t>
            </a:r>
            <a:r>
              <a:rPr lang="nl-NL" dirty="0"/>
              <a:t>, die 3 november (dag van het Klimaatakkoord) is aangeboden aan de Minister voor Klimaat en Energie.</a:t>
            </a:r>
          </a:p>
          <a:p>
            <a:endParaRPr lang="nl-NL" dirty="0"/>
          </a:p>
        </p:txBody>
      </p:sp>
      <p:pic>
        <p:nvPicPr>
          <p:cNvPr id="8" name="Tijdelijke aanduiding voor inhoud 7">
            <a:extLst>
              <a:ext uri="{FF2B5EF4-FFF2-40B4-BE49-F238E27FC236}">
                <a16:creationId xmlns:a16="http://schemas.microsoft.com/office/drawing/2014/main" id="{6E19E295-9832-B655-5E62-27228D2DECCC}"/>
              </a:ext>
            </a:extLst>
          </p:cNvPr>
          <p:cNvPicPr>
            <a:picLocks noGrp="1" noChangeAspect="1"/>
          </p:cNvPicPr>
          <p:nvPr>
            <p:ph sz="half" idx="2"/>
          </p:nvPr>
        </p:nvPicPr>
        <p:blipFill>
          <a:blip r:embed="rId2"/>
          <a:stretch>
            <a:fillRect/>
          </a:stretch>
        </p:blipFill>
        <p:spPr>
          <a:xfrm>
            <a:off x="6786275" y="2187517"/>
            <a:ext cx="4115157" cy="2719052"/>
          </a:xfrm>
          <a:prstGeom prst="rect">
            <a:avLst/>
          </a:prstGeom>
        </p:spPr>
      </p:pic>
      <p:sp>
        <p:nvSpPr>
          <p:cNvPr id="5" name="Date Placeholder 4">
            <a:extLst>
              <a:ext uri="{FF2B5EF4-FFF2-40B4-BE49-F238E27FC236}">
                <a16:creationId xmlns:a16="http://schemas.microsoft.com/office/drawing/2014/main" id="{0FC8C733-C5B9-9829-E1A1-40AE11B04E18}"/>
              </a:ext>
            </a:extLst>
          </p:cNvPr>
          <p:cNvSpPr>
            <a:spLocks noGrp="1"/>
          </p:cNvSpPr>
          <p:nvPr>
            <p:ph type="dt" sz="half" idx="10"/>
          </p:nvPr>
        </p:nvSpPr>
        <p:spPr/>
        <p:txBody>
          <a:bodyPr/>
          <a:lstStyle/>
          <a:p>
            <a:r>
              <a:rPr lang="nl-NL" dirty="0"/>
              <a:t>13-06-2023 </a:t>
            </a:r>
          </a:p>
        </p:txBody>
      </p:sp>
      <p:sp>
        <p:nvSpPr>
          <p:cNvPr id="6" name="Footer Placeholder 5">
            <a:extLst>
              <a:ext uri="{FF2B5EF4-FFF2-40B4-BE49-F238E27FC236}">
                <a16:creationId xmlns:a16="http://schemas.microsoft.com/office/drawing/2014/main" id="{5AD3F077-98C3-EC40-0BD5-DD8281D57A60}"/>
              </a:ext>
            </a:extLst>
          </p:cNvPr>
          <p:cNvSpPr>
            <a:spLocks noGrp="1"/>
          </p:cNvSpPr>
          <p:nvPr>
            <p:ph type="ftr" sz="quarter" idx="11"/>
          </p:nvPr>
        </p:nvSpPr>
        <p:spPr/>
        <p:txBody>
          <a:bodyPr/>
          <a:lstStyle/>
          <a:p>
            <a:endParaRPr lang="nl-NL" dirty="0"/>
          </a:p>
          <a:p>
            <a:r>
              <a:rPr lang="nl-NL" dirty="0"/>
              <a:t>Kennissessie NWP Routekaart waterstof </a:t>
            </a:r>
          </a:p>
          <a:p>
            <a:endParaRPr lang="nl-NL" dirty="0"/>
          </a:p>
        </p:txBody>
      </p:sp>
      <p:sp>
        <p:nvSpPr>
          <p:cNvPr id="7" name="Slide Number Placeholder 6">
            <a:extLst>
              <a:ext uri="{FF2B5EF4-FFF2-40B4-BE49-F238E27FC236}">
                <a16:creationId xmlns:a16="http://schemas.microsoft.com/office/drawing/2014/main" id="{98266E1C-FD4D-414C-232E-C26E0779F142}"/>
              </a:ext>
            </a:extLst>
          </p:cNvPr>
          <p:cNvSpPr>
            <a:spLocks noGrp="1"/>
          </p:cNvSpPr>
          <p:nvPr>
            <p:ph type="sldNum" sz="quarter" idx="12"/>
          </p:nvPr>
        </p:nvSpPr>
        <p:spPr/>
        <p:txBody>
          <a:bodyPr/>
          <a:lstStyle/>
          <a:p>
            <a:fld id="{DCA9DF6E-84D8-42BA-A675-50852D8443EF}" type="slidenum">
              <a:rPr lang="nl-NL" smtClean="0"/>
              <a:t>3</a:t>
            </a:fld>
            <a:endParaRPr lang="nl-NL" dirty="0"/>
          </a:p>
        </p:txBody>
      </p:sp>
    </p:spTree>
    <p:extLst>
      <p:ext uri="{BB962C8B-B14F-4D97-AF65-F5344CB8AC3E}">
        <p14:creationId xmlns:p14="http://schemas.microsoft.com/office/powerpoint/2010/main" val="98145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80E1F-9DE6-5105-269C-092C9B865546}"/>
              </a:ext>
            </a:extLst>
          </p:cNvPr>
          <p:cNvSpPr>
            <a:spLocks noGrp="1"/>
          </p:cNvSpPr>
          <p:nvPr>
            <p:ph type="dt" sz="half" idx="10"/>
          </p:nvPr>
        </p:nvSpPr>
        <p:spPr/>
        <p:txBody>
          <a:bodyPr/>
          <a:lstStyle/>
          <a:p>
            <a:r>
              <a:rPr lang="nl-NL" dirty="0"/>
              <a:t>13-06-2023 </a:t>
            </a:r>
          </a:p>
        </p:txBody>
      </p:sp>
      <p:sp>
        <p:nvSpPr>
          <p:cNvPr id="3" name="Slide Number Placeholder 2">
            <a:extLst>
              <a:ext uri="{FF2B5EF4-FFF2-40B4-BE49-F238E27FC236}">
                <a16:creationId xmlns:a16="http://schemas.microsoft.com/office/drawing/2014/main" id="{E992BFE7-D711-47B7-78DD-E87D9983B57F}"/>
              </a:ext>
            </a:extLst>
          </p:cNvPr>
          <p:cNvSpPr>
            <a:spLocks noGrp="1"/>
          </p:cNvSpPr>
          <p:nvPr>
            <p:ph type="sldNum" sz="quarter" idx="11"/>
          </p:nvPr>
        </p:nvSpPr>
        <p:spPr/>
        <p:txBody>
          <a:bodyPr/>
          <a:lstStyle/>
          <a:p>
            <a:fld id="{DCA9DF6E-84D8-42BA-A675-50852D8443EF}" type="slidenum">
              <a:rPr lang="nl-NL" smtClean="0"/>
              <a:pPr/>
              <a:t>4</a:t>
            </a:fld>
            <a:endParaRPr lang="nl-NL" dirty="0"/>
          </a:p>
        </p:txBody>
      </p:sp>
      <p:sp>
        <p:nvSpPr>
          <p:cNvPr id="4" name="Footer Placeholder 3">
            <a:extLst>
              <a:ext uri="{FF2B5EF4-FFF2-40B4-BE49-F238E27FC236}">
                <a16:creationId xmlns:a16="http://schemas.microsoft.com/office/drawing/2014/main" id="{4BB93719-97A1-49A0-9F1F-926A1FFD2B4A}"/>
              </a:ext>
            </a:extLst>
          </p:cNvPr>
          <p:cNvSpPr>
            <a:spLocks noGrp="1"/>
          </p:cNvSpPr>
          <p:nvPr>
            <p:ph type="ftr" sz="quarter" idx="12"/>
          </p:nvPr>
        </p:nvSpPr>
        <p:spPr/>
        <p:txBody>
          <a:bodyPr/>
          <a:lstStyle/>
          <a:p>
            <a:endParaRPr lang="nl-NL" dirty="0"/>
          </a:p>
          <a:p>
            <a:r>
              <a:rPr lang="nl-NL" dirty="0"/>
              <a:t>Kennissessie NWP Routekaart waterstof </a:t>
            </a:r>
          </a:p>
          <a:p>
            <a:endParaRPr lang="nl-NL" dirty="0"/>
          </a:p>
        </p:txBody>
      </p:sp>
      <p:pic>
        <p:nvPicPr>
          <p:cNvPr id="5" name="Afbeelding 4">
            <a:extLst>
              <a:ext uri="{FF2B5EF4-FFF2-40B4-BE49-F238E27FC236}">
                <a16:creationId xmlns:a16="http://schemas.microsoft.com/office/drawing/2014/main" id="{52FCCFB1-9E83-32C8-7A5E-40B419CC09A2}"/>
              </a:ext>
            </a:extLst>
          </p:cNvPr>
          <p:cNvPicPr>
            <a:picLocks noChangeAspect="1"/>
          </p:cNvPicPr>
          <p:nvPr/>
        </p:nvPicPr>
        <p:blipFill>
          <a:blip r:embed="rId2"/>
          <a:stretch>
            <a:fillRect/>
          </a:stretch>
        </p:blipFill>
        <p:spPr>
          <a:xfrm>
            <a:off x="1700861" y="179779"/>
            <a:ext cx="8599055" cy="6085089"/>
          </a:xfrm>
          <a:prstGeom prst="rect">
            <a:avLst/>
          </a:prstGeom>
        </p:spPr>
      </p:pic>
    </p:spTree>
    <p:extLst>
      <p:ext uri="{BB962C8B-B14F-4D97-AF65-F5344CB8AC3E}">
        <p14:creationId xmlns:p14="http://schemas.microsoft.com/office/powerpoint/2010/main" val="16345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253F-9C78-059A-2DB4-E8A42B384430}"/>
              </a:ext>
            </a:extLst>
          </p:cNvPr>
          <p:cNvSpPr>
            <a:spLocks noGrp="1"/>
          </p:cNvSpPr>
          <p:nvPr>
            <p:ph type="ctrTitle"/>
          </p:nvPr>
        </p:nvSpPr>
        <p:spPr/>
        <p:txBody>
          <a:bodyPr/>
          <a:lstStyle/>
          <a:p>
            <a:endParaRPr lang="nl-NL" dirty="0"/>
          </a:p>
        </p:txBody>
      </p:sp>
      <p:sp>
        <p:nvSpPr>
          <p:cNvPr id="3" name="Subtitle 2">
            <a:extLst>
              <a:ext uri="{FF2B5EF4-FFF2-40B4-BE49-F238E27FC236}">
                <a16:creationId xmlns:a16="http://schemas.microsoft.com/office/drawing/2014/main" id="{BEC86F3F-56B5-C940-624C-12D57856B8BD}"/>
              </a:ext>
            </a:extLst>
          </p:cNvPr>
          <p:cNvSpPr>
            <a:spLocks noGrp="1"/>
          </p:cNvSpPr>
          <p:nvPr>
            <p:ph type="subTitle" idx="1"/>
          </p:nvPr>
        </p:nvSpPr>
        <p:spPr/>
        <p:txBody>
          <a:bodyPr/>
          <a:lstStyle/>
          <a:p>
            <a:endParaRPr lang="nl-NL" dirty="0"/>
          </a:p>
        </p:txBody>
      </p:sp>
      <p:sp>
        <p:nvSpPr>
          <p:cNvPr id="4" name="Date Placeholder 3">
            <a:extLst>
              <a:ext uri="{FF2B5EF4-FFF2-40B4-BE49-F238E27FC236}">
                <a16:creationId xmlns:a16="http://schemas.microsoft.com/office/drawing/2014/main" id="{1BFADA58-7563-DC9E-8D63-A6E414AFEEE2}"/>
              </a:ext>
            </a:extLst>
          </p:cNvPr>
          <p:cNvSpPr>
            <a:spLocks noGrp="1"/>
          </p:cNvSpPr>
          <p:nvPr>
            <p:ph type="dt" sz="half" idx="10"/>
          </p:nvPr>
        </p:nvSpPr>
        <p:spPr/>
        <p:txBody>
          <a:bodyPr/>
          <a:lstStyle/>
          <a:p>
            <a:endParaRPr lang="nl-NL" dirty="0"/>
          </a:p>
          <a:p>
            <a:r>
              <a:rPr lang="nl-NL" dirty="0"/>
              <a:t>13-06-2023 </a:t>
            </a:r>
          </a:p>
          <a:p>
            <a:r>
              <a:rPr lang="nl-NL" dirty="0"/>
              <a:t> </a:t>
            </a:r>
          </a:p>
        </p:txBody>
      </p:sp>
      <p:sp>
        <p:nvSpPr>
          <p:cNvPr id="5" name="Footer Placeholder 4">
            <a:extLst>
              <a:ext uri="{FF2B5EF4-FFF2-40B4-BE49-F238E27FC236}">
                <a16:creationId xmlns:a16="http://schemas.microsoft.com/office/drawing/2014/main" id="{0B71A9AA-7A24-5D5D-8252-017E13788F19}"/>
              </a:ext>
            </a:extLst>
          </p:cNvPr>
          <p:cNvSpPr>
            <a:spLocks noGrp="1"/>
          </p:cNvSpPr>
          <p:nvPr>
            <p:ph type="ftr" sz="quarter" idx="11"/>
          </p:nvPr>
        </p:nvSpPr>
        <p:spPr/>
        <p:txBody>
          <a:bodyPr/>
          <a:lstStyle/>
          <a:p>
            <a:endParaRPr lang="nl-NL" dirty="0"/>
          </a:p>
          <a:p>
            <a:r>
              <a:rPr lang="nl-NL" dirty="0"/>
              <a:t>Kennissessie NWP Routekaart waterstof </a:t>
            </a:r>
          </a:p>
          <a:p>
            <a:endParaRPr lang="nl-NL" dirty="0"/>
          </a:p>
        </p:txBody>
      </p:sp>
      <p:sp>
        <p:nvSpPr>
          <p:cNvPr id="6" name="Slide Number Placeholder 5">
            <a:extLst>
              <a:ext uri="{FF2B5EF4-FFF2-40B4-BE49-F238E27FC236}">
                <a16:creationId xmlns:a16="http://schemas.microsoft.com/office/drawing/2014/main" id="{2EFF0261-0E68-3F8C-1895-4956671C95F5}"/>
              </a:ext>
            </a:extLst>
          </p:cNvPr>
          <p:cNvSpPr>
            <a:spLocks noGrp="1"/>
          </p:cNvSpPr>
          <p:nvPr>
            <p:ph type="sldNum" sz="quarter" idx="12"/>
          </p:nvPr>
        </p:nvSpPr>
        <p:spPr/>
        <p:txBody>
          <a:bodyPr/>
          <a:lstStyle/>
          <a:p>
            <a:fld id="{DCA9DF6E-84D8-42BA-A675-50852D8443EF}" type="slidenum">
              <a:rPr lang="nl-NL" smtClean="0"/>
              <a:t>5</a:t>
            </a:fld>
            <a:endParaRPr lang="nl-NL" dirty="0"/>
          </a:p>
        </p:txBody>
      </p:sp>
    </p:spTree>
    <p:extLst>
      <p:ext uri="{BB962C8B-B14F-4D97-AF65-F5344CB8AC3E}">
        <p14:creationId xmlns:p14="http://schemas.microsoft.com/office/powerpoint/2010/main" val="3131695144"/>
      </p:ext>
    </p:extLst>
  </p:cSld>
  <p:clrMapOvr>
    <a:masterClrMapping/>
  </p:clrMapOvr>
</p:sld>
</file>

<file path=ppt/theme/theme1.xml><?xml version="1.0" encoding="utf-8"?>
<a:theme xmlns:a="http://schemas.openxmlformats.org/drawingml/2006/main" name="Slide master 2: banner in NWP kleuren – lettertypes Filson Pro + Roboto Slab">
  <a:themeElements>
    <a:clrScheme name="NWP-kleuren">
      <a:dk1>
        <a:srgbClr val="233D5A"/>
      </a:dk1>
      <a:lt1>
        <a:srgbClr val="FFFFFF"/>
      </a:lt1>
      <a:dk2>
        <a:srgbClr val="599B79"/>
      </a:dk2>
      <a:lt2>
        <a:srgbClr val="EAEAE9"/>
      </a:lt2>
      <a:accent1>
        <a:srgbClr val="ACCEB7"/>
      </a:accent1>
      <a:accent2>
        <a:srgbClr val="007B9B"/>
      </a:accent2>
      <a:accent3>
        <a:srgbClr val="F9E11E"/>
      </a:accent3>
      <a:accent4>
        <a:srgbClr val="39870C"/>
      </a:accent4>
      <a:accent5>
        <a:srgbClr val="E17000"/>
      </a:accent5>
      <a:accent6>
        <a:srgbClr val="A90061"/>
      </a:accent6>
      <a:hlink>
        <a:srgbClr val="007B9B"/>
      </a:hlink>
      <a:folHlink>
        <a:srgbClr val="884488"/>
      </a:folHlink>
    </a:clrScheme>
    <a:fontScheme name="NWP-fonts">
      <a:majorFont>
        <a:latin typeface="Filson Pro Bold"/>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P_PPT template  -  Alleen-lezen" id="{7B815334-0D09-416D-BCAF-F3C2E2AD978B}" vid="{53FE8264-732E-4272-94B7-7256C11B6E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a0d5b31-8330-4b3a-b69c-901b2478be03" xsi:nil="true"/>
    <lcf76f155ced4ddcb4097134ff3c332f xmlns="ef785dee-e02e-49d3-9699-6da0cce95ab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1906A1D5562F44BE3E2A0B4DBA0668" ma:contentTypeVersion="14" ma:contentTypeDescription="Create a new document." ma:contentTypeScope="" ma:versionID="ce982210bf33252a94941157566baaca">
  <xsd:schema xmlns:xsd="http://www.w3.org/2001/XMLSchema" xmlns:xs="http://www.w3.org/2001/XMLSchema" xmlns:p="http://schemas.microsoft.com/office/2006/metadata/properties" xmlns:ns2="ef785dee-e02e-49d3-9699-6da0cce95abe" xmlns:ns3="da0d5b31-8330-4b3a-b69c-901b2478be03" targetNamespace="http://schemas.microsoft.com/office/2006/metadata/properties" ma:root="true" ma:fieldsID="5c62757d1ee9d847d40356952ec50991" ns2:_="" ns3:_="">
    <xsd:import namespace="ef785dee-e02e-49d3-9699-6da0cce95abe"/>
    <xsd:import namespace="da0d5b31-8330-4b3a-b69c-901b2478be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85dee-e02e-49d3-9699-6da0cce95a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c8afdaa-4402-411a-b002-949ce51e19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0d5b31-8330-4b3a-b69c-901b2478be0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de8d1e4-841c-4955-9e94-8ce653bca784}" ma:internalName="TaxCatchAll" ma:showField="CatchAllData" ma:web="da0d5b31-8330-4b3a-b69c-901b2478be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63DBFA-085C-46F7-980E-1BD7BFCDD89C}">
  <ds:schemaRefs>
    <ds:schemaRef ds:uri="http://schemas.microsoft.com/office/infopath/2007/PartnerControls"/>
    <ds:schemaRef ds:uri="http://schemas.microsoft.com/office/2006/documentManagement/types"/>
    <ds:schemaRef ds:uri="da0d5b31-8330-4b3a-b69c-901b2478be03"/>
    <ds:schemaRef ds:uri="http://www.w3.org/XML/1998/namespace"/>
    <ds:schemaRef ds:uri="http://schemas.microsoft.com/office/2006/metadata/properties"/>
    <ds:schemaRef ds:uri="http://purl.org/dc/dcmitype/"/>
    <ds:schemaRef ds:uri="http://purl.org/dc/terms/"/>
    <ds:schemaRef ds:uri="http://purl.org/dc/elements/1.1/"/>
    <ds:schemaRef ds:uri="http://schemas.openxmlformats.org/package/2006/metadata/core-properties"/>
    <ds:schemaRef ds:uri="ef785dee-e02e-49d3-9699-6da0cce95abe"/>
  </ds:schemaRefs>
</ds:datastoreItem>
</file>

<file path=customXml/itemProps2.xml><?xml version="1.0" encoding="utf-8"?>
<ds:datastoreItem xmlns:ds="http://schemas.openxmlformats.org/officeDocument/2006/customXml" ds:itemID="{994E9B2D-9E71-4D95-9276-63A358CCD7AA}">
  <ds:schemaRefs>
    <ds:schemaRef ds:uri="http://schemas.microsoft.com/sharepoint/v3/contenttype/forms"/>
  </ds:schemaRefs>
</ds:datastoreItem>
</file>

<file path=customXml/itemProps3.xml><?xml version="1.0" encoding="utf-8"?>
<ds:datastoreItem xmlns:ds="http://schemas.openxmlformats.org/officeDocument/2006/customXml" ds:itemID="{BBB1629D-6516-4213-BCDD-4D3124EC88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785dee-e02e-49d3-9699-6da0cce95abe"/>
    <ds:schemaRef ds:uri="da0d5b31-8330-4b3a-b69c-901b2478be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cd88dc2-102c-473d-aa45-6161565a3617}" enabled="1" method="Privileged" siteId="{1321633e-f6b9-44e2-a44f-59b9d264ecb7}" contentBits="2" removed="0"/>
</clbl:labelList>
</file>

<file path=docProps/app.xml><?xml version="1.0" encoding="utf-8"?>
<Properties xmlns="http://schemas.openxmlformats.org/officeDocument/2006/extended-properties" xmlns:vt="http://schemas.openxmlformats.org/officeDocument/2006/docPropsVTypes">
  <Template>Sjabloon NWP presentaties</Template>
  <TotalTime>767</TotalTime>
  <Words>200</Words>
  <Application>Microsoft Office PowerPoint</Application>
  <PresentationFormat>Breedbeeld</PresentationFormat>
  <Paragraphs>32</Paragraphs>
  <Slides>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vt:i4>
      </vt:variant>
    </vt:vector>
  </HeadingPairs>
  <TitlesOfParts>
    <vt:vector size="10" baseType="lpstr">
      <vt:lpstr>Calibri</vt:lpstr>
      <vt:lpstr>Arial</vt:lpstr>
      <vt:lpstr>Filson Pro Bold</vt:lpstr>
      <vt:lpstr>Roboto Slab</vt:lpstr>
      <vt:lpstr>Slide master 2: banner in NWP kleuren – lettertypes Filson Pro + Roboto Slab</vt:lpstr>
      <vt:lpstr>Kennissessie Routekaart waterstof 13 juni 2023</vt:lpstr>
      <vt:lpstr>Spelregels</vt:lpstr>
      <vt:lpstr>Nationaal Waterstof Programma</vt:lpstr>
      <vt:lpstr>PowerPoint-presentatie</vt:lpstr>
      <vt:lpstr>PowerPoint-presentatie</vt:lpstr>
    </vt:vector>
  </TitlesOfParts>
  <Company>Ministerie van Economische Zaken en Klimaat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Dakhorst, J.E.J. (Jarno)</dc:creator>
  <cp:lastModifiedBy>Kikkert, N. (Nienke)</cp:lastModifiedBy>
  <cp:revision>14</cp:revision>
  <dcterms:created xsi:type="dcterms:W3CDTF">2023-02-14T10:05:56Z</dcterms:created>
  <dcterms:modified xsi:type="dcterms:W3CDTF">2023-06-12T14:10:00Z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0x010100BA1906A1D5562F44BE3E2A0B4DBA0668</vt:lpwstr>
  </property>
  <property fmtid="{D5CDD505-2E9C-101B-9397-08002B2CF9AE}" pid="3" name="MediaServiceImageTags">
    <vt:lpwstr/>
  </property>
  <property fmtid="{D5CDD505-2E9C-101B-9397-08002B2CF9AE}" pid="4" name="ClassificationContentMarkingFooterLocations">
    <vt:lpwstr>Slide master 2\: banner in NWP kleuren – lettertypes Filson Pro + Roboto Slab:10</vt:lpwstr>
  </property>
  <property fmtid="{D5CDD505-2E9C-101B-9397-08002B2CF9AE}" pid="5" name="ClassificationContentMarkingFooterText">
    <vt:lpwstr>Intern gebruik</vt:lpwstr>
  </property>
</Properties>
</file>